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3"/>
  </p:notesMasterIdLst>
  <p:sldIdLst>
    <p:sldId id="256" r:id="rId2"/>
    <p:sldId id="258" r:id="rId3"/>
    <p:sldId id="274" r:id="rId4"/>
    <p:sldId id="275" r:id="rId5"/>
    <p:sldId id="260" r:id="rId6"/>
    <p:sldId id="261" r:id="rId7"/>
    <p:sldId id="27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83" r:id="rId16"/>
    <p:sldId id="278" r:id="rId17"/>
    <p:sldId id="282" r:id="rId18"/>
    <p:sldId id="280" r:id="rId19"/>
    <p:sldId id="277" r:id="rId20"/>
    <p:sldId id="272" r:id="rId21"/>
    <p:sldId id="28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795"/>
    <a:srgbClr val="411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>
        <p:scale>
          <a:sx n="72" d="100"/>
          <a:sy n="72" d="100"/>
        </p:scale>
        <p:origin x="-792" y="-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Kitap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ISMEKSRV\bimortak\2011-2012%20Raporlar\B&#304;M\tercihyass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ISMEKSRV\bimortak\2010-2011%20Rapor\RaporGrafi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\Desktop\Report_Trainee_Traditio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5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35016913014393"/>
          <c:y val="0.12911838884567894"/>
          <c:w val="0.72130047016052745"/>
          <c:h val="0.7039263737017889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 h="190500"/>
              <a:bevelB w="190500" h="190500"/>
            </a:sp3d>
          </c:spPr>
          <c:dLbls>
            <c:dLbl>
              <c:idx val="0"/>
              <c:layout>
                <c:manualLayout>
                  <c:x val="-0.18333333333333623"/>
                  <c:y val="2.0231209735146811E-2"/>
                </c:manualLayout>
              </c:layout>
              <c:tx>
                <c:rich>
                  <a:bodyPr/>
                  <a:lstStyle/>
                  <a:p>
                    <a:r>
                      <a:rPr lang="tr-TR" dirty="0" err="1" smtClean="0">
                        <a:solidFill>
                          <a:schemeClr val="bg1"/>
                        </a:solidFill>
                      </a:rPr>
                      <a:t>Male</a:t>
                    </a:r>
                    <a:r>
                      <a:rPr lang="en-US" dirty="0"/>
                      <a:t>
</a:t>
                    </a:r>
                    <a:r>
                      <a:rPr lang="tr-TR" dirty="0" smtClean="0"/>
                      <a:t>21,29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1317679040119991"/>
                  <c:y val="-3.1716535433070812E-2"/>
                </c:manualLayout>
              </c:layout>
              <c:tx>
                <c:rich>
                  <a:bodyPr/>
                  <a:lstStyle/>
                  <a:p>
                    <a:r>
                      <a:rPr lang="tr-TR" dirty="0" err="1" smtClean="0">
                        <a:solidFill>
                          <a:schemeClr val="bg1"/>
                        </a:solidFill>
                      </a:rPr>
                      <a:t>Female</a:t>
                    </a:r>
                    <a:r>
                      <a:rPr lang="en-US" dirty="0"/>
                      <a:t>
</a:t>
                    </a:r>
                    <a:r>
                      <a:rPr lang="tr-TR" dirty="0" smtClean="0"/>
                      <a:t>78,71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0485676444986292E-3"/>
                  <c:y val="-0.2034269149297143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488184154479130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3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hu-H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Sayfa1!$H$4:$H$5</c:f>
              <c:strCache>
                <c:ptCount val="2"/>
                <c:pt idx="0">
                  <c:v>bay</c:v>
                </c:pt>
                <c:pt idx="1">
                  <c:v>bayan</c:v>
                </c:pt>
              </c:strCache>
            </c:strRef>
          </c:cat>
          <c:val>
            <c:numRef>
              <c:f>Sayfa1!$I$4:$I$5</c:f>
              <c:numCache>
                <c:formatCode>0.00</c:formatCode>
                <c:ptCount val="2"/>
                <c:pt idx="0" formatCode="#,##0.00">
                  <c:v>21.102561571837189</c:v>
                </c:pt>
                <c:pt idx="1">
                  <c:v>78.897438428162772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 w="25377">
          <a:noFill/>
        </a:ln>
      </c:spPr>
    </c:plotArea>
    <c:plotVisOnly val="1"/>
    <c:dispBlanksAs val="zero"/>
    <c:showDLblsOverMax val="0"/>
  </c:chart>
  <c:txPr>
    <a:bodyPr/>
    <a:lstStyle/>
    <a:p>
      <a:pPr>
        <a:defRPr sz="1794"/>
      </a:pPr>
      <a:endParaRPr lang="hu-H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5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59232307521428"/>
          <c:y val="0.17442666626785058"/>
          <c:w val="0.60414715825225751"/>
          <c:h val="0.58331232427165813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 h="190500"/>
              <a:bevelB w="190500" h="190500"/>
            </a:sp3d>
          </c:spPr>
          <c:explosion val="7"/>
          <c:dLbls>
            <c:dLbl>
              <c:idx val="0"/>
              <c:layout>
                <c:manualLayout>
                  <c:x val="9.8058241137579882E-2"/>
                  <c:y val="-1.4578859460749225E-2"/>
                </c:manualLayout>
              </c:layout>
              <c:tx>
                <c:rich>
                  <a:bodyPr/>
                  <a:lstStyle/>
                  <a:p>
                    <a:r>
                      <a:rPr lang="tr-TR" dirty="0" smtClean="0">
                        <a:solidFill>
                          <a:schemeClr val="tx1"/>
                        </a:solidFill>
                      </a:rPr>
                      <a:t>&lt;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dirty="0" smtClean="0"/>
                      <a:t>0 </a:t>
                    </a:r>
                    <a:r>
                      <a:rPr lang="en-US" dirty="0"/>
                      <a:t>
</a:t>
                    </a:r>
                    <a:r>
                      <a:rPr lang="tr-TR" dirty="0" smtClean="0"/>
                      <a:t>9,20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8817808950189505E-2"/>
                  <c:y val="7.7933532910757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20</a:t>
                    </a:r>
                    <a:r>
                      <a:rPr lang="tr-TR" dirty="0" smtClean="0">
                        <a:solidFill>
                          <a:schemeClr val="tx1"/>
                        </a:solidFill>
                      </a:rPr>
                      <a:t>-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30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tr-TR" dirty="0" smtClean="0">
                        <a:solidFill>
                          <a:schemeClr val="tx1"/>
                        </a:solidFill>
                      </a:rPr>
                      <a:t>33,75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6232085323852942E-2"/>
                  <c:y val="0.1250957100862667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30 </a:t>
                    </a:r>
                    <a:r>
                      <a:rPr lang="tr-TR" dirty="0" smtClean="0">
                        <a:solidFill>
                          <a:schemeClr val="tx1"/>
                        </a:solidFill>
                      </a:rPr>
                      <a:t>-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40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tr-TR" dirty="0" smtClean="0">
                        <a:solidFill>
                          <a:schemeClr val="tx1"/>
                        </a:solidFill>
                      </a:rPr>
                      <a:t>4,83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3072290909475648E-2"/>
                  <c:y val="-2.3077029902660402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40 </a:t>
                    </a:r>
                    <a:r>
                      <a:rPr lang="tr-TR" dirty="0" smtClean="0">
                        <a:solidFill>
                          <a:schemeClr val="tx1"/>
                        </a:solidFill>
                      </a:rPr>
                      <a:t>-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50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18</a:t>
                    </a:r>
                    <a:r>
                      <a:rPr lang="tr-TR" dirty="0" smtClean="0">
                        <a:solidFill>
                          <a:schemeClr val="tx1"/>
                        </a:solidFill>
                      </a:rPr>
                      <a:t>,25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8459139460694852E-2"/>
                  <c:y val="-1.5373825985146942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tx1"/>
                        </a:solidFill>
                        <a:latin typeface="Calibri" pitchFamily="34" charset="0"/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en-US" sz="1200" dirty="0" smtClean="0"/>
                      <a:t>0</a:t>
                    </a:r>
                    <a:r>
                      <a:rPr lang="tr-TR" sz="1200" dirty="0" smtClean="0"/>
                      <a:t>-</a:t>
                    </a:r>
                    <a:r>
                      <a:rPr lang="en-US" sz="1200" dirty="0" smtClean="0"/>
                      <a:t>60
1</a:t>
                    </a:r>
                    <a:r>
                      <a:rPr lang="tr-TR" sz="1200" dirty="0" smtClean="0"/>
                      <a:t>0,57</a:t>
                    </a:r>
                    <a:r>
                      <a:rPr lang="en-US" sz="1200" dirty="0" smtClean="0"/>
                      <a:t>%</a:t>
                    </a:r>
                    <a:endParaRPr lang="en-US" sz="120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9987208877371342E-2"/>
                  <c:y val="-5.07477332378909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</a:t>
                    </a:r>
                    <a:r>
                      <a:rPr lang="en-US" dirty="0" smtClean="0"/>
                      <a:t>0</a:t>
                    </a:r>
                    <a:r>
                      <a:rPr lang="tr-TR" dirty="0" smtClean="0"/>
                      <a:t>+</a:t>
                    </a:r>
                    <a:r>
                      <a:rPr lang="en-US" dirty="0"/>
                      <a:t>
</a:t>
                    </a:r>
                    <a:r>
                      <a:rPr lang="tr-TR" dirty="0" smtClean="0"/>
                      <a:t>3,40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300" b="1" i="0" baseline="0">
                    <a:solidFill>
                      <a:schemeClr val="tx1"/>
                    </a:solidFill>
                    <a:latin typeface="Calibri" pitchFamily="34" charset="0"/>
                  </a:defRPr>
                </a:pPr>
                <a:endParaRPr lang="hu-H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</c:leaderLines>
          </c:dLbls>
          <c:cat>
            <c:strRef>
              <c:f>[tercihyasss.xlsx]Sayfa2!$B$13:$G$13</c:f>
              <c:strCache>
                <c:ptCount val="6"/>
                <c:pt idx="0">
                  <c:v>20 yaş altı</c:v>
                </c:pt>
                <c:pt idx="1">
                  <c:v>20 - 30</c:v>
                </c:pt>
                <c:pt idx="2">
                  <c:v>30 - 40</c:v>
                </c:pt>
                <c:pt idx="3">
                  <c:v>40 - 50</c:v>
                </c:pt>
                <c:pt idx="4">
                  <c:v>50 - 60</c:v>
                </c:pt>
                <c:pt idx="5">
                  <c:v>60 ve Üstü</c:v>
                </c:pt>
              </c:strCache>
            </c:strRef>
          </c:cat>
          <c:val>
            <c:numRef>
              <c:f>[tercihyasss.xlsx]Sayfa2!$B$21:$G$21</c:f>
              <c:numCache>
                <c:formatCode>#,##0</c:formatCode>
                <c:ptCount val="6"/>
                <c:pt idx="0">
                  <c:v>80306.882070311112</c:v>
                </c:pt>
                <c:pt idx="1">
                  <c:v>453249.91929257032</c:v>
                </c:pt>
                <c:pt idx="2">
                  <c:v>328495.9903993879</c:v>
                </c:pt>
                <c:pt idx="3">
                  <c:v>233608.66827835911</c:v>
                </c:pt>
                <c:pt idx="4">
                  <c:v>138201.53836576384</c:v>
                </c:pt>
                <c:pt idx="5">
                  <c:v>45184.001593616624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377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4"/>
      </a:pPr>
      <a:endParaRPr lang="hu-H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5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894882050142929E-2"/>
          <c:y val="0.11355426882393189"/>
          <c:w val="0.9081051179498576"/>
          <c:h val="0.88644573117606817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 h="190500"/>
              <a:bevelB w="190500" h="190500"/>
            </a:sp3d>
          </c:spPr>
          <c:explosion val="7"/>
          <c:dPt>
            <c:idx val="1"/>
            <c:bubble3D val="0"/>
            <c:explosion val="0"/>
          </c:dPt>
          <c:dPt>
            <c:idx val="2"/>
            <c:bubble3D val="0"/>
            <c:explosion val="0"/>
          </c:dPt>
          <c:dPt>
            <c:idx val="3"/>
            <c:bubble3D val="0"/>
            <c:explosion val="0"/>
          </c:dPt>
          <c:dPt>
            <c:idx val="4"/>
            <c:bubble3D val="0"/>
            <c:explosion val="0"/>
          </c:dPt>
          <c:dPt>
            <c:idx val="7"/>
            <c:bubble3D val="0"/>
            <c:explosion val="0"/>
          </c:dPt>
          <c:dLbls>
            <c:dLbl>
              <c:idx val="0"/>
              <c:layout>
                <c:manualLayout>
                  <c:x val="0.1142642742537653"/>
                  <c:y val="0.277974322297523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D</a:t>
                    </a:r>
                    <a:r>
                      <a:rPr lang="en-US" dirty="0" smtClean="0"/>
                      <a:t>o</a:t>
                    </a:r>
                    <a:r>
                      <a:rPr lang="tr-TR" dirty="0" err="1" smtClean="0"/>
                      <a:t>ctorate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0</a:t>
                    </a:r>
                    <a:r>
                      <a:rPr lang="tr-TR" dirty="0" smtClean="0"/>
                      <a:t>,14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9519633477417243E-2"/>
                  <c:y val="0.2405232751916454"/>
                </c:manualLayout>
              </c:layout>
              <c:tx>
                <c:rich>
                  <a:bodyPr/>
                  <a:lstStyle/>
                  <a:p>
                    <a:r>
                      <a:rPr lang="tr-TR" dirty="0" err="1" smtClean="0">
                        <a:solidFill>
                          <a:schemeClr val="tx1"/>
                        </a:solidFill>
                      </a:rPr>
                      <a:t>Elementary</a:t>
                    </a:r>
                    <a:r>
                      <a:rPr lang="tr-TR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r>
                      <a:rPr lang="tr-TR" dirty="0" err="1" smtClean="0">
                        <a:solidFill>
                          <a:schemeClr val="tx1"/>
                        </a:solidFill>
                      </a:rPr>
                      <a:t>Schoo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l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tr-TR" dirty="0" smtClean="0">
                        <a:solidFill>
                          <a:schemeClr val="tx1"/>
                        </a:solidFill>
                      </a:rPr>
                      <a:t>7,54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083225601195833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tr-TR" dirty="0" err="1" smtClean="0">
                        <a:solidFill>
                          <a:schemeClr val="tx1"/>
                        </a:solidFill>
                      </a:rPr>
                      <a:t>Secondary</a:t>
                    </a:r>
                    <a:r>
                      <a:rPr lang="tr-TR" dirty="0" smtClean="0">
                        <a:solidFill>
                          <a:schemeClr val="tx1"/>
                        </a:solidFill>
                      </a:rPr>
                      <a:t> School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tr-TR" dirty="0" smtClean="0">
                        <a:solidFill>
                          <a:schemeClr val="tx1"/>
                        </a:solidFill>
                      </a:rPr>
                      <a:t>5,64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20811269678046157"/>
                  <c:y val="-0.17258429618931281"/>
                </c:manualLayout>
              </c:layout>
              <c:tx>
                <c:rich>
                  <a:bodyPr/>
                  <a:lstStyle/>
                  <a:p>
                    <a:r>
                      <a:rPr lang="tr-TR" dirty="0" err="1" smtClean="0">
                        <a:solidFill>
                          <a:schemeClr val="tx1"/>
                        </a:solidFill>
                      </a:rPr>
                      <a:t>Bachelor’s</a:t>
                    </a:r>
                    <a:r>
                      <a:rPr lang="tr-TR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tr-TR" dirty="0" err="1" smtClean="0">
                        <a:solidFill>
                          <a:schemeClr val="tx1"/>
                        </a:solidFill>
                      </a:rPr>
                      <a:t>Degree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tr-TR" dirty="0" smtClean="0">
                        <a:solidFill>
                          <a:schemeClr val="tx1"/>
                        </a:solidFill>
                      </a:rPr>
                      <a:t>3,77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1055192833871171E-2"/>
                  <c:y val="3.5668259082324211E-2"/>
                </c:manualLayout>
              </c:layout>
              <c:tx>
                <c:rich>
                  <a:bodyPr/>
                  <a:lstStyle/>
                  <a:p>
                    <a:r>
                      <a:rPr lang="tr-TR" dirty="0" smtClean="0">
                        <a:solidFill>
                          <a:schemeClr val="tx1"/>
                        </a:solidFill>
                      </a:rPr>
                      <a:t>High School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tr-TR" dirty="0" smtClean="0">
                        <a:solidFill>
                          <a:schemeClr val="tx1"/>
                        </a:solidFill>
                      </a:rPr>
                      <a:t>38,75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tr-TR" dirty="0" err="1" smtClean="0">
                        <a:solidFill>
                          <a:schemeClr val="tx1"/>
                        </a:solidFill>
                      </a:rPr>
                      <a:t>Vocational</a:t>
                    </a:r>
                    <a:r>
                      <a:rPr lang="tr-TR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tr-TR" dirty="0" err="1" smtClean="0">
                        <a:solidFill>
                          <a:schemeClr val="tx1"/>
                        </a:solidFill>
                      </a:rPr>
                      <a:t>High</a:t>
                    </a:r>
                    <a:r>
                      <a:rPr lang="tr-TR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tr-TR" dirty="0" err="1" smtClean="0">
                        <a:solidFill>
                          <a:schemeClr val="tx1"/>
                        </a:solidFill>
                      </a:rPr>
                      <a:t>School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tr-TR" dirty="0" smtClean="0">
                        <a:solidFill>
                          <a:schemeClr val="tx1"/>
                        </a:solidFill>
                      </a:rPr>
                      <a:t>2,25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7754249165456282E-2"/>
                  <c:y val="6.2839528779832783E-4"/>
                </c:manualLayout>
              </c:layout>
              <c:tx>
                <c:rich>
                  <a:bodyPr/>
                  <a:lstStyle/>
                  <a:p>
                    <a:r>
                      <a:rPr lang="tr-TR" dirty="0" err="1" smtClean="0">
                        <a:solidFill>
                          <a:schemeClr val="tx1"/>
                        </a:solidFill>
                      </a:rPr>
                      <a:t>Literate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tr-TR" dirty="0" smtClean="0">
                        <a:solidFill>
                          <a:schemeClr val="tx1"/>
                        </a:solidFill>
                      </a:rPr>
                      <a:t>,41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6905116836123723E-2"/>
                  <c:y val="-1.3810046999938961E-3"/>
                </c:manualLayout>
              </c:layout>
              <c:tx>
                <c:rich>
                  <a:bodyPr/>
                  <a:lstStyle/>
                  <a:p>
                    <a:r>
                      <a:rPr lang="tr-TR" dirty="0" err="1" smtClean="0">
                        <a:solidFill>
                          <a:schemeClr val="tx1"/>
                        </a:solidFill>
                      </a:rPr>
                      <a:t>Associate</a:t>
                    </a:r>
                    <a:r>
                      <a:rPr lang="tr-TR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tr-TR" dirty="0" err="1" smtClean="0">
                        <a:solidFill>
                          <a:schemeClr val="tx1"/>
                        </a:solidFill>
                      </a:rPr>
                      <a:t>Degree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tr-TR" dirty="0" smtClean="0">
                        <a:solidFill>
                          <a:schemeClr val="tx1"/>
                        </a:solidFill>
                      </a:rPr>
                      <a:t>8,84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tr-TR" dirty="0" smtClean="0">
                        <a:solidFill>
                          <a:schemeClr val="tx1"/>
                        </a:solidFill>
                      </a:rPr>
                      <a:t>Post </a:t>
                    </a:r>
                    <a:r>
                      <a:rPr lang="tr-TR" dirty="0" err="1" smtClean="0">
                        <a:solidFill>
                          <a:schemeClr val="tx1"/>
                        </a:solidFill>
                      </a:rPr>
                      <a:t>Graduate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tr-TR" dirty="0" smtClean="0">
                        <a:solidFill>
                          <a:schemeClr val="tx1"/>
                        </a:solidFill>
                      </a:rPr>
                      <a:t>1,65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300" b="1" i="0" baseline="0">
                    <a:solidFill>
                      <a:schemeClr val="tx1"/>
                    </a:solidFill>
                    <a:latin typeface="Calibri" pitchFamily="34" charset="0"/>
                  </a:defRPr>
                </a:pPr>
                <a:endParaRPr lang="hu-H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</c:leaderLines>
          </c:dLbls>
          <c:cat>
            <c:strRef>
              <c:f>Rapor!$B$22:$J$22</c:f>
              <c:strCache>
                <c:ptCount val="9"/>
                <c:pt idx="0">
                  <c:v>Doktora</c:v>
                </c:pt>
                <c:pt idx="1">
                  <c:v>İlkokul</c:v>
                </c:pt>
                <c:pt idx="2">
                  <c:v>İlköğretim</c:v>
                </c:pt>
                <c:pt idx="3">
                  <c:v>Lisans</c:v>
                </c:pt>
                <c:pt idx="4">
                  <c:v>Lise</c:v>
                </c:pt>
                <c:pt idx="5">
                  <c:v>Meslek Lisesi</c:v>
                </c:pt>
                <c:pt idx="6">
                  <c:v>Okur Yazar</c:v>
                </c:pt>
                <c:pt idx="7">
                  <c:v>Ön Lisans</c:v>
                </c:pt>
                <c:pt idx="8">
                  <c:v>Yüksek Lisans</c:v>
                </c:pt>
              </c:strCache>
            </c:strRef>
          </c:cat>
          <c:val>
            <c:numRef>
              <c:f>Rapor!$B$30:$J$30</c:f>
              <c:numCache>
                <c:formatCode>#,##0</c:formatCode>
                <c:ptCount val="9"/>
                <c:pt idx="0">
                  <c:v>1586.6751713759343</c:v>
                </c:pt>
                <c:pt idx="1">
                  <c:v>232240.29070076681</c:v>
                </c:pt>
                <c:pt idx="2">
                  <c:v>205367.59242375509</c:v>
                </c:pt>
                <c:pt idx="3">
                  <c:v>161523.13087724341</c:v>
                </c:pt>
                <c:pt idx="4">
                  <c:v>516674.57867673325</c:v>
                </c:pt>
                <c:pt idx="5">
                  <c:v>11959</c:v>
                </c:pt>
                <c:pt idx="6">
                  <c:v>17857.817140605617</c:v>
                </c:pt>
                <c:pt idx="7">
                  <c:v>113516.50273077701</c:v>
                </c:pt>
                <c:pt idx="8">
                  <c:v>18321.412278743057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377">
          <a:noFill/>
        </a:ln>
      </c:spPr>
    </c:plotArea>
    <c:plotVisOnly val="1"/>
    <c:dispBlanksAs val="zero"/>
    <c:showDLblsOverMax val="0"/>
  </c:chart>
  <c:txPr>
    <a:bodyPr/>
    <a:lstStyle/>
    <a:p>
      <a:pPr>
        <a:defRPr sz="1794"/>
      </a:pPr>
      <a:endParaRPr lang="hu-H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[Report_Trainee_Traditional.xlsx]Rapor_Kursiyer!$A$2</c:f>
              <c:strCache>
                <c:ptCount val="1"/>
                <c:pt idx="0">
                  <c:v>Marbling</c:v>
                </c:pt>
              </c:strCache>
            </c:strRef>
          </c:tx>
          <c:invertIfNegative val="0"/>
          <c:cat>
            <c:strRef>
              <c:f>[Report_Trainee_Traditional.xlsx]Rapor_Kursiyer!$B$1:$K$1</c:f>
              <c:strCache>
                <c:ptCount val="10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2013-2014</c:v>
                </c:pt>
                <c:pt idx="9">
                  <c:v>Total</c:v>
                </c:pt>
              </c:strCache>
            </c:strRef>
          </c:cat>
          <c:val>
            <c:numRef>
              <c:f>[Report_Trainee_Traditional.xlsx]Rapor_Kursiyer!$B$2:$K$2</c:f>
              <c:numCache>
                <c:formatCode>#,##0</c:formatCode>
                <c:ptCount val="10"/>
                <c:pt idx="0" formatCode="General">
                  <c:v>465</c:v>
                </c:pt>
                <c:pt idx="1">
                  <c:v>1211</c:v>
                </c:pt>
                <c:pt idx="2">
                  <c:v>1526</c:v>
                </c:pt>
                <c:pt idx="3">
                  <c:v>2024</c:v>
                </c:pt>
                <c:pt idx="4">
                  <c:v>1402</c:v>
                </c:pt>
                <c:pt idx="5">
                  <c:v>1240</c:v>
                </c:pt>
                <c:pt idx="6">
                  <c:v>1402</c:v>
                </c:pt>
                <c:pt idx="7">
                  <c:v>1381</c:v>
                </c:pt>
                <c:pt idx="8">
                  <c:v>1192</c:v>
                </c:pt>
                <c:pt idx="9">
                  <c:v>11843</c:v>
                </c:pt>
              </c:numCache>
            </c:numRef>
          </c:val>
        </c:ser>
        <c:ser>
          <c:idx val="1"/>
          <c:order val="1"/>
          <c:tx>
            <c:strRef>
              <c:f>[Report_Trainee_Traditional.xlsx]Rapor_Kursiyer!$A$3</c:f>
              <c:strCache>
                <c:ptCount val="1"/>
                <c:pt idx="0">
                  <c:v>Turkish Calligraphy</c:v>
                </c:pt>
              </c:strCache>
            </c:strRef>
          </c:tx>
          <c:invertIfNegative val="0"/>
          <c:cat>
            <c:strRef>
              <c:f>[Report_Trainee_Traditional.xlsx]Rapor_Kursiyer!$B$1:$K$1</c:f>
              <c:strCache>
                <c:ptCount val="10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2013-2014</c:v>
                </c:pt>
                <c:pt idx="9">
                  <c:v>Total</c:v>
                </c:pt>
              </c:strCache>
            </c:strRef>
          </c:cat>
          <c:val>
            <c:numRef>
              <c:f>[Report_Trainee_Traditional.xlsx]Rapor_Kursiyer!$B$3:$K$3</c:f>
              <c:numCache>
                <c:formatCode>#,##0</c:formatCode>
                <c:ptCount val="10"/>
                <c:pt idx="0" formatCode="General">
                  <c:v>847</c:v>
                </c:pt>
                <c:pt idx="1">
                  <c:v>1198</c:v>
                </c:pt>
                <c:pt idx="2">
                  <c:v>1287</c:v>
                </c:pt>
                <c:pt idx="3">
                  <c:v>1205</c:v>
                </c:pt>
                <c:pt idx="4">
                  <c:v>1155</c:v>
                </c:pt>
                <c:pt idx="5">
                  <c:v>1246</c:v>
                </c:pt>
                <c:pt idx="6">
                  <c:v>1121</c:v>
                </c:pt>
                <c:pt idx="7">
                  <c:v>1342</c:v>
                </c:pt>
                <c:pt idx="8">
                  <c:v>1053</c:v>
                </c:pt>
                <c:pt idx="9">
                  <c:v>9401</c:v>
                </c:pt>
              </c:numCache>
            </c:numRef>
          </c:val>
        </c:ser>
        <c:ser>
          <c:idx val="2"/>
          <c:order val="2"/>
          <c:tx>
            <c:strRef>
              <c:f>[Report_Trainee_Traditional.xlsx]Rapor_Kursiyer!$A$4</c:f>
              <c:strCache>
                <c:ptCount val="1"/>
                <c:pt idx="0">
                  <c:v>Engraving</c:v>
                </c:pt>
              </c:strCache>
            </c:strRef>
          </c:tx>
          <c:invertIfNegative val="0"/>
          <c:cat>
            <c:strRef>
              <c:f>[Report_Trainee_Traditional.xlsx]Rapor_Kursiyer!$B$1:$K$1</c:f>
              <c:strCache>
                <c:ptCount val="10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2013-2014</c:v>
                </c:pt>
                <c:pt idx="9">
                  <c:v>Total</c:v>
                </c:pt>
              </c:strCache>
            </c:strRef>
          </c:cat>
          <c:val>
            <c:numRef>
              <c:f>[Report_Trainee_Traditional.xlsx]Rapor_Kursiyer!$B$4:$K$4</c:f>
              <c:numCache>
                <c:formatCode>General</c:formatCode>
                <c:ptCount val="10"/>
                <c:pt idx="0">
                  <c:v>67</c:v>
                </c:pt>
                <c:pt idx="1">
                  <c:v>84</c:v>
                </c:pt>
                <c:pt idx="2">
                  <c:v>63</c:v>
                </c:pt>
                <c:pt idx="3">
                  <c:v>67</c:v>
                </c:pt>
                <c:pt idx="4">
                  <c:v>56</c:v>
                </c:pt>
                <c:pt idx="5">
                  <c:v>27</c:v>
                </c:pt>
                <c:pt idx="6">
                  <c:v>32</c:v>
                </c:pt>
                <c:pt idx="7">
                  <c:v>38</c:v>
                </c:pt>
                <c:pt idx="8">
                  <c:v>56</c:v>
                </c:pt>
                <c:pt idx="9">
                  <c:v>490</c:v>
                </c:pt>
              </c:numCache>
            </c:numRef>
          </c:val>
        </c:ser>
        <c:ser>
          <c:idx val="3"/>
          <c:order val="3"/>
          <c:tx>
            <c:strRef>
              <c:f>[Report_Trainee_Traditional.xlsx]Rapor_Kursiyer!$A$5</c:f>
              <c:strCache>
                <c:ptCount val="1"/>
                <c:pt idx="0">
                  <c:v>Calligraphy</c:v>
                </c:pt>
              </c:strCache>
            </c:strRef>
          </c:tx>
          <c:invertIfNegative val="0"/>
          <c:cat>
            <c:strRef>
              <c:f>[Report_Trainee_Traditional.xlsx]Rapor_Kursiyer!$B$1:$K$1</c:f>
              <c:strCache>
                <c:ptCount val="10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2013-2014</c:v>
                </c:pt>
                <c:pt idx="9">
                  <c:v>Total</c:v>
                </c:pt>
              </c:strCache>
            </c:strRef>
          </c:cat>
          <c:val>
            <c:numRef>
              <c:f>[Report_Trainee_Traditional.xlsx]Rapor_Kursiyer!$B$5:$K$5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109</c:v>
                </c:pt>
                <c:pt idx="5">
                  <c:v>200</c:v>
                </c:pt>
                <c:pt idx="6">
                  <c:v>239</c:v>
                </c:pt>
                <c:pt idx="7">
                  <c:v>243</c:v>
                </c:pt>
                <c:pt idx="8">
                  <c:v>336</c:v>
                </c:pt>
                <c:pt idx="9" formatCode="#,##0">
                  <c:v>1127</c:v>
                </c:pt>
              </c:numCache>
            </c:numRef>
          </c:val>
        </c:ser>
        <c:ser>
          <c:idx val="4"/>
          <c:order val="4"/>
          <c:tx>
            <c:strRef>
              <c:f>[Report_Trainee_Traditional.xlsx]Rapor_Kursiyer!$A$6</c:f>
              <c:strCache>
                <c:ptCount val="1"/>
                <c:pt idx="0">
                  <c:v>Miniature</c:v>
                </c:pt>
              </c:strCache>
            </c:strRef>
          </c:tx>
          <c:invertIfNegative val="0"/>
          <c:cat>
            <c:strRef>
              <c:f>[Report_Trainee_Traditional.xlsx]Rapor_Kursiyer!$B$1:$K$1</c:f>
              <c:strCache>
                <c:ptCount val="10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2013-2014</c:v>
                </c:pt>
                <c:pt idx="9">
                  <c:v>Total</c:v>
                </c:pt>
              </c:strCache>
            </c:strRef>
          </c:cat>
          <c:val>
            <c:numRef>
              <c:f>[Report_Trainee_Traditional.xlsx]Rapor_Kursiyer!$B$6:$K$6</c:f>
              <c:numCache>
                <c:formatCode>General</c:formatCode>
                <c:ptCount val="10"/>
                <c:pt idx="0">
                  <c:v>111</c:v>
                </c:pt>
                <c:pt idx="1">
                  <c:v>161</c:v>
                </c:pt>
                <c:pt idx="2">
                  <c:v>164</c:v>
                </c:pt>
                <c:pt idx="3">
                  <c:v>167</c:v>
                </c:pt>
                <c:pt idx="4">
                  <c:v>111</c:v>
                </c:pt>
                <c:pt idx="5">
                  <c:v>77</c:v>
                </c:pt>
                <c:pt idx="6">
                  <c:v>152</c:v>
                </c:pt>
                <c:pt idx="7">
                  <c:v>96</c:v>
                </c:pt>
                <c:pt idx="8">
                  <c:v>120</c:v>
                </c:pt>
                <c:pt idx="9" formatCode="#,##0">
                  <c:v>1159</c:v>
                </c:pt>
              </c:numCache>
            </c:numRef>
          </c:val>
        </c:ser>
        <c:ser>
          <c:idx val="5"/>
          <c:order val="5"/>
          <c:tx>
            <c:strRef>
              <c:f>[Report_Trainee_Traditional.xlsx]Rapor_Kursiyer!$A$7</c:f>
              <c:strCache>
                <c:ptCount val="1"/>
                <c:pt idx="0">
                  <c:v>Mosaic</c:v>
                </c:pt>
              </c:strCache>
            </c:strRef>
          </c:tx>
          <c:invertIfNegative val="0"/>
          <c:cat>
            <c:strRef>
              <c:f>[Report_Trainee_Traditional.xlsx]Rapor_Kursiyer!$B$1:$K$1</c:f>
              <c:strCache>
                <c:ptCount val="10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2013-2014</c:v>
                </c:pt>
                <c:pt idx="9">
                  <c:v>Total</c:v>
                </c:pt>
              </c:strCache>
            </c:strRef>
          </c:cat>
          <c:val>
            <c:numRef>
              <c:f>[Report_Trainee_Traditional.xlsx]Rapor_Kursiyer!$B$7:$K$7</c:f>
              <c:numCache>
                <c:formatCode>General</c:formatCode>
                <c:ptCount val="10"/>
                <c:pt idx="0">
                  <c:v>51</c:v>
                </c:pt>
                <c:pt idx="1">
                  <c:v>61</c:v>
                </c:pt>
                <c:pt idx="2">
                  <c:v>47</c:v>
                </c:pt>
                <c:pt idx="3">
                  <c:v>75</c:v>
                </c:pt>
                <c:pt idx="4">
                  <c:v>77</c:v>
                </c:pt>
                <c:pt idx="5">
                  <c:v>43</c:v>
                </c:pt>
                <c:pt idx="6">
                  <c:v>28</c:v>
                </c:pt>
                <c:pt idx="7">
                  <c:v>61</c:v>
                </c:pt>
                <c:pt idx="8">
                  <c:v>69</c:v>
                </c:pt>
                <c:pt idx="9">
                  <c:v>512</c:v>
                </c:pt>
              </c:numCache>
            </c:numRef>
          </c:val>
        </c:ser>
        <c:ser>
          <c:idx val="6"/>
          <c:order val="6"/>
          <c:tx>
            <c:strRef>
              <c:f>[Report_Trainee_Traditional.xlsx]Rapor_Kursiyer!$A$8</c:f>
              <c:strCache>
                <c:ptCount val="1"/>
                <c:pt idx="0">
                  <c:v>Mother of Pearl Inlaying</c:v>
                </c:pt>
              </c:strCache>
            </c:strRef>
          </c:tx>
          <c:invertIfNegative val="0"/>
          <c:cat>
            <c:strRef>
              <c:f>[Report_Trainee_Traditional.xlsx]Rapor_Kursiyer!$B$1:$K$1</c:f>
              <c:strCache>
                <c:ptCount val="10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2013-2014</c:v>
                </c:pt>
                <c:pt idx="9">
                  <c:v>Total</c:v>
                </c:pt>
              </c:strCache>
            </c:strRef>
          </c:cat>
          <c:val>
            <c:numRef>
              <c:f>[Report_Trainee_Traditional.xlsx]Rapor_Kursiyer!$B$8:$K$8</c:f>
              <c:numCache>
                <c:formatCode>General</c:formatCode>
                <c:ptCount val="10"/>
                <c:pt idx="0">
                  <c:v>0</c:v>
                </c:pt>
                <c:pt idx="1">
                  <c:v>29</c:v>
                </c:pt>
                <c:pt idx="2">
                  <c:v>69</c:v>
                </c:pt>
                <c:pt idx="3">
                  <c:v>61</c:v>
                </c:pt>
                <c:pt idx="4">
                  <c:v>57</c:v>
                </c:pt>
                <c:pt idx="5">
                  <c:v>51</c:v>
                </c:pt>
                <c:pt idx="6">
                  <c:v>55</c:v>
                </c:pt>
                <c:pt idx="7">
                  <c:v>69</c:v>
                </c:pt>
                <c:pt idx="8">
                  <c:v>68</c:v>
                </c:pt>
                <c:pt idx="9">
                  <c:v>459</c:v>
                </c:pt>
              </c:numCache>
            </c:numRef>
          </c:val>
        </c:ser>
        <c:ser>
          <c:idx val="7"/>
          <c:order val="7"/>
          <c:tx>
            <c:strRef>
              <c:f>[Report_Trainee_Traditional.xlsx]Rapor_Kursiyer!$A$9</c:f>
              <c:strCache>
                <c:ptCount val="1"/>
                <c:pt idx="0">
                  <c:v>Illumination</c:v>
                </c:pt>
              </c:strCache>
            </c:strRef>
          </c:tx>
          <c:invertIfNegative val="0"/>
          <c:cat>
            <c:strRef>
              <c:f>[Report_Trainee_Traditional.xlsx]Rapor_Kursiyer!$B$1:$K$1</c:f>
              <c:strCache>
                <c:ptCount val="10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2013-2014</c:v>
                </c:pt>
                <c:pt idx="9">
                  <c:v>Total</c:v>
                </c:pt>
              </c:strCache>
            </c:strRef>
          </c:cat>
          <c:val>
            <c:numRef>
              <c:f>[Report_Trainee_Traditional.xlsx]Rapor_Kursiyer!$B$9:$K$9</c:f>
              <c:numCache>
                <c:formatCode>General</c:formatCode>
                <c:ptCount val="10"/>
                <c:pt idx="0">
                  <c:v>571</c:v>
                </c:pt>
                <c:pt idx="1">
                  <c:v>748</c:v>
                </c:pt>
                <c:pt idx="2">
                  <c:v>803</c:v>
                </c:pt>
                <c:pt idx="3">
                  <c:v>729</c:v>
                </c:pt>
                <c:pt idx="4">
                  <c:v>624</c:v>
                </c:pt>
                <c:pt idx="5">
                  <c:v>684</c:v>
                </c:pt>
                <c:pt idx="6">
                  <c:v>726</c:v>
                </c:pt>
                <c:pt idx="7">
                  <c:v>688</c:v>
                </c:pt>
                <c:pt idx="8">
                  <c:v>606</c:v>
                </c:pt>
                <c:pt idx="9" formatCode="#,##0">
                  <c:v>6179</c:v>
                </c:pt>
              </c:numCache>
            </c:numRef>
          </c:val>
        </c:ser>
        <c:ser>
          <c:idx val="8"/>
          <c:order val="8"/>
          <c:tx>
            <c:strRef>
              <c:f>[Report_Trainee_Traditional.xlsx]Rapor_Kursiyer!$A$10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[Report_Trainee_Traditional.xlsx]Rapor_Kursiyer!$B$1:$K$1</c:f>
              <c:strCache>
                <c:ptCount val="10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2013-2014</c:v>
                </c:pt>
                <c:pt idx="9">
                  <c:v>Total</c:v>
                </c:pt>
              </c:strCache>
            </c:strRef>
          </c:cat>
          <c:val>
            <c:numRef>
              <c:f>[Report_Trainee_Traditional.xlsx]Rapor_Kursiyer!$B$10:$K$10</c:f>
              <c:numCache>
                <c:formatCode>#,##0</c:formatCode>
                <c:ptCount val="10"/>
                <c:pt idx="0">
                  <c:v>2112</c:v>
                </c:pt>
                <c:pt idx="1">
                  <c:v>3492</c:v>
                </c:pt>
                <c:pt idx="2">
                  <c:v>3959</c:v>
                </c:pt>
                <c:pt idx="3">
                  <c:v>4328</c:v>
                </c:pt>
                <c:pt idx="4">
                  <c:v>3591</c:v>
                </c:pt>
                <c:pt idx="5">
                  <c:v>3568</c:v>
                </c:pt>
                <c:pt idx="6">
                  <c:v>3755</c:v>
                </c:pt>
                <c:pt idx="7">
                  <c:v>3918</c:v>
                </c:pt>
                <c:pt idx="8">
                  <c:v>3500</c:v>
                </c:pt>
                <c:pt idx="9">
                  <c:v>32223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418304"/>
        <c:axId val="102419840"/>
        <c:axId val="0"/>
      </c:bar3DChart>
      <c:catAx>
        <c:axId val="102418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hu-HU"/>
          </a:p>
        </c:txPr>
        <c:crossAx val="102419840"/>
        <c:crosses val="autoZero"/>
        <c:auto val="1"/>
        <c:lblAlgn val="ctr"/>
        <c:lblOffset val="100"/>
        <c:noMultiLvlLbl val="0"/>
      </c:catAx>
      <c:valAx>
        <c:axId val="102419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hu-HU"/>
          </a:p>
        </c:txPr>
        <c:crossAx val="1024183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en-US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0753DD-4671-40DB-AF84-0B64DF5A380A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0644C8C5-4751-4559-BA22-013C71AB5B36}">
      <dgm:prSet phldrT="[Metin]"/>
      <dgm:spPr/>
      <dgm:t>
        <a:bodyPr/>
        <a:lstStyle/>
        <a:p>
          <a:r>
            <a:rPr lang="tr-TR" b="1" dirty="0" err="1" smtClean="0"/>
            <a:t>Design</a:t>
          </a:r>
          <a:r>
            <a:rPr lang="tr-TR" b="1" dirty="0" smtClean="0"/>
            <a:t> </a:t>
          </a:r>
          <a:r>
            <a:rPr lang="tr-TR" b="1" dirty="0" err="1" smtClean="0"/>
            <a:t>and</a:t>
          </a:r>
          <a:r>
            <a:rPr lang="tr-TR" b="1" dirty="0" smtClean="0"/>
            <a:t> </a:t>
          </a:r>
          <a:r>
            <a:rPr lang="tr-TR" b="1" dirty="0" err="1" smtClean="0"/>
            <a:t>create</a:t>
          </a:r>
          <a:r>
            <a:rPr lang="tr-TR" b="1" dirty="0" smtClean="0"/>
            <a:t> an </a:t>
          </a:r>
          <a:r>
            <a:rPr lang="tr-TR" b="1" dirty="0" err="1" smtClean="0"/>
            <a:t>ecosystem</a:t>
          </a:r>
          <a:endParaRPr lang="tr-TR" b="1" dirty="0"/>
        </a:p>
      </dgm:t>
    </dgm:pt>
    <dgm:pt modelId="{BAA12F01-6A8E-4F6D-A6FD-2968134F7ECB}" type="parTrans" cxnId="{7A7B4C79-D6E1-4840-BE19-6057F4B08A9E}">
      <dgm:prSet/>
      <dgm:spPr/>
      <dgm:t>
        <a:bodyPr/>
        <a:lstStyle/>
        <a:p>
          <a:endParaRPr lang="tr-TR"/>
        </a:p>
      </dgm:t>
    </dgm:pt>
    <dgm:pt modelId="{151AEE21-1193-4BEA-AC1D-FE3D75E870E1}" type="sibTrans" cxnId="{7A7B4C79-D6E1-4840-BE19-6057F4B08A9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A2718DAF-8E41-4201-9E86-B0A68BCB40AA}">
      <dgm:prSet phldrT="[Metin]"/>
      <dgm:spPr/>
      <dgm:t>
        <a:bodyPr/>
        <a:lstStyle/>
        <a:p>
          <a:r>
            <a:rPr lang="tr-TR" b="1" dirty="0" err="1" smtClean="0"/>
            <a:t>Democratize</a:t>
          </a:r>
          <a:r>
            <a:rPr lang="tr-TR" b="1" dirty="0" smtClean="0"/>
            <a:t> </a:t>
          </a:r>
          <a:endParaRPr lang="tr-TR" b="1" dirty="0"/>
        </a:p>
      </dgm:t>
    </dgm:pt>
    <dgm:pt modelId="{9CCF0AA1-2AD2-4957-95A5-A47202CC34A4}" type="parTrans" cxnId="{89A0035F-937A-45FB-9200-79ECA9293919}">
      <dgm:prSet/>
      <dgm:spPr/>
      <dgm:t>
        <a:bodyPr/>
        <a:lstStyle/>
        <a:p>
          <a:endParaRPr lang="tr-TR"/>
        </a:p>
      </dgm:t>
    </dgm:pt>
    <dgm:pt modelId="{8E29BEBC-5D03-44C7-8B71-782EE5B86165}" type="sibTrans" cxnId="{89A0035F-937A-45FB-9200-79ECA9293919}">
      <dgm:prSet/>
      <dgm:spPr/>
      <dgm:t>
        <a:bodyPr/>
        <a:lstStyle/>
        <a:p>
          <a:endParaRPr lang="tr-TR"/>
        </a:p>
      </dgm:t>
    </dgm:pt>
    <dgm:pt modelId="{E64AA39E-9E0C-4A51-A8FA-FFE6CE31655F}">
      <dgm:prSet phldrT="[Metin]"/>
      <dgm:spPr/>
      <dgm:t>
        <a:bodyPr/>
        <a:lstStyle/>
        <a:p>
          <a:r>
            <a:rPr lang="tr-TR" b="1" dirty="0" err="1" smtClean="0"/>
            <a:t>Popularize</a:t>
          </a:r>
          <a:r>
            <a:rPr lang="tr-TR" b="1" dirty="0" smtClean="0"/>
            <a:t> </a:t>
          </a:r>
          <a:endParaRPr lang="tr-TR" b="1" dirty="0"/>
        </a:p>
      </dgm:t>
    </dgm:pt>
    <dgm:pt modelId="{E9FBA4E1-3401-4CF4-A9D3-B9667CC54F05}" type="parTrans" cxnId="{9D91DE26-D591-445D-8193-88B6789E2EF6}">
      <dgm:prSet/>
      <dgm:spPr/>
      <dgm:t>
        <a:bodyPr/>
        <a:lstStyle/>
        <a:p>
          <a:endParaRPr lang="tr-TR"/>
        </a:p>
      </dgm:t>
    </dgm:pt>
    <dgm:pt modelId="{E636CA20-29CD-4845-9352-E7EB6BB604A4}" type="sibTrans" cxnId="{9D91DE26-D591-445D-8193-88B6789E2EF6}">
      <dgm:prSet/>
      <dgm:spPr/>
      <dgm:t>
        <a:bodyPr/>
        <a:lstStyle/>
        <a:p>
          <a:endParaRPr lang="tr-TR"/>
        </a:p>
      </dgm:t>
    </dgm:pt>
    <dgm:pt modelId="{FB0B90BD-6391-445A-8761-BAA669767E68}">
      <dgm:prSet phldrT="[Metin]"/>
      <dgm:spPr/>
      <dgm:t>
        <a:bodyPr/>
        <a:lstStyle/>
        <a:p>
          <a:r>
            <a:rPr lang="tr-TR" b="1" dirty="0" err="1" smtClean="0"/>
            <a:t>Stick</a:t>
          </a:r>
          <a:r>
            <a:rPr lang="tr-TR" b="1" dirty="0" smtClean="0"/>
            <a:t> </a:t>
          </a:r>
          <a:r>
            <a:rPr lang="tr-TR" b="1" dirty="0" err="1" smtClean="0"/>
            <a:t>to</a:t>
          </a:r>
          <a:r>
            <a:rPr lang="tr-TR" b="1" dirty="0" smtClean="0"/>
            <a:t> </a:t>
          </a:r>
          <a:r>
            <a:rPr lang="tr-TR" b="1" dirty="0" err="1" smtClean="0"/>
            <a:t>tradtion</a:t>
          </a:r>
          <a:r>
            <a:rPr lang="tr-TR" b="1" dirty="0" smtClean="0"/>
            <a:t> but </a:t>
          </a:r>
          <a:r>
            <a:rPr lang="tr-TR" b="1" dirty="0" err="1" smtClean="0"/>
            <a:t>leave</a:t>
          </a:r>
          <a:r>
            <a:rPr lang="tr-TR" b="1" dirty="0" smtClean="0"/>
            <a:t> </a:t>
          </a:r>
          <a:r>
            <a:rPr lang="tr-TR" b="1" dirty="0" err="1" smtClean="0"/>
            <a:t>space</a:t>
          </a:r>
          <a:r>
            <a:rPr lang="tr-TR" b="1" dirty="0" smtClean="0"/>
            <a:t> </a:t>
          </a:r>
          <a:r>
            <a:rPr lang="tr-TR" b="1" dirty="0" err="1" smtClean="0"/>
            <a:t>for</a:t>
          </a:r>
          <a:r>
            <a:rPr lang="tr-TR" b="1" dirty="0" smtClean="0"/>
            <a:t> </a:t>
          </a:r>
          <a:r>
            <a:rPr lang="tr-TR" b="1" dirty="0" err="1" smtClean="0"/>
            <a:t>creativity</a:t>
          </a:r>
          <a:endParaRPr lang="tr-TR" b="1" dirty="0"/>
        </a:p>
      </dgm:t>
    </dgm:pt>
    <dgm:pt modelId="{6CCA7211-B885-43A8-A0E2-C088F1C9A42B}" type="parTrans" cxnId="{11AAF36C-689B-4C74-A826-9EBBFFA3FA45}">
      <dgm:prSet/>
      <dgm:spPr/>
      <dgm:t>
        <a:bodyPr/>
        <a:lstStyle/>
        <a:p>
          <a:endParaRPr lang="tr-TR"/>
        </a:p>
      </dgm:t>
    </dgm:pt>
    <dgm:pt modelId="{8117462F-D1C2-43F9-B5D3-235810EDB261}" type="sibTrans" cxnId="{11AAF36C-689B-4C74-A826-9EBBFFA3FA45}">
      <dgm:prSet/>
      <dgm:spPr/>
      <dgm:t>
        <a:bodyPr/>
        <a:lstStyle/>
        <a:p>
          <a:endParaRPr lang="tr-TR"/>
        </a:p>
      </dgm:t>
    </dgm:pt>
    <dgm:pt modelId="{567FA966-7F1A-4407-AA1E-8BF90F33F351}">
      <dgm:prSet phldrT="[Metin]"/>
      <dgm:spPr/>
      <dgm:t>
        <a:bodyPr/>
        <a:lstStyle/>
        <a:p>
          <a:r>
            <a:rPr lang="tr-TR" b="1" dirty="0" err="1" smtClean="0"/>
            <a:t>Get</a:t>
          </a:r>
          <a:r>
            <a:rPr lang="tr-TR" b="1" dirty="0" smtClean="0"/>
            <a:t> art </a:t>
          </a:r>
          <a:r>
            <a:rPr lang="tr-TR" b="1" dirty="0" err="1" smtClean="0"/>
            <a:t>into</a:t>
          </a:r>
          <a:r>
            <a:rPr lang="tr-TR" b="1" dirty="0" smtClean="0"/>
            <a:t> </a:t>
          </a:r>
          <a:r>
            <a:rPr lang="tr-TR" b="1" dirty="0" err="1" smtClean="0"/>
            <a:t>the</a:t>
          </a:r>
          <a:r>
            <a:rPr lang="tr-TR" b="1" dirty="0" smtClean="0"/>
            <a:t> </a:t>
          </a:r>
          <a:r>
            <a:rPr lang="tr-TR" b="1" dirty="0" err="1" smtClean="0"/>
            <a:t>daily</a:t>
          </a:r>
          <a:r>
            <a:rPr lang="tr-TR" b="1" dirty="0" smtClean="0"/>
            <a:t> life of </a:t>
          </a:r>
          <a:r>
            <a:rPr lang="tr-TR" b="1" dirty="0" err="1" smtClean="0"/>
            <a:t>society</a:t>
          </a:r>
          <a:endParaRPr lang="tr-TR" b="1" dirty="0"/>
        </a:p>
      </dgm:t>
    </dgm:pt>
    <dgm:pt modelId="{AE7E9CE3-5F4B-40A1-98C4-E868C7C1EED9}" type="parTrans" cxnId="{CAA25BF8-B3F1-43D2-B867-EF817179F49D}">
      <dgm:prSet/>
      <dgm:spPr/>
      <dgm:t>
        <a:bodyPr/>
        <a:lstStyle/>
        <a:p>
          <a:endParaRPr lang="tr-TR"/>
        </a:p>
      </dgm:t>
    </dgm:pt>
    <dgm:pt modelId="{16A9D308-A294-419F-897E-A73B83538FD3}" type="sibTrans" cxnId="{CAA25BF8-B3F1-43D2-B867-EF817179F49D}">
      <dgm:prSet/>
      <dgm:spPr/>
      <dgm:t>
        <a:bodyPr/>
        <a:lstStyle/>
        <a:p>
          <a:endParaRPr lang="tr-TR"/>
        </a:p>
      </dgm:t>
    </dgm:pt>
    <dgm:pt modelId="{32D398D0-DF09-42CA-B924-1CE8A6B1E4BF}">
      <dgm:prSet phldrT="[Metin]"/>
      <dgm:spPr/>
      <dgm:t>
        <a:bodyPr/>
        <a:lstStyle/>
        <a:p>
          <a:r>
            <a:rPr lang="tr-TR" b="1" dirty="0" smtClean="0"/>
            <a:t>Show </a:t>
          </a:r>
          <a:r>
            <a:rPr lang="tr-TR" b="1" dirty="0" err="1" smtClean="0"/>
            <a:t>the</a:t>
          </a:r>
          <a:r>
            <a:rPr lang="tr-TR" b="1" dirty="0" smtClean="0"/>
            <a:t>  </a:t>
          </a:r>
          <a:r>
            <a:rPr lang="tr-TR" b="1" dirty="0" err="1" smtClean="0"/>
            <a:t>gold</a:t>
          </a:r>
          <a:r>
            <a:rPr lang="tr-TR" b="1" dirty="0" smtClean="0"/>
            <a:t> </a:t>
          </a:r>
          <a:r>
            <a:rPr lang="tr-TR" b="1" dirty="0" err="1" smtClean="0"/>
            <a:t>to</a:t>
          </a:r>
          <a:r>
            <a:rPr lang="tr-TR" b="1" dirty="0" smtClean="0"/>
            <a:t> </a:t>
          </a:r>
          <a:r>
            <a:rPr lang="tr-TR" b="1" dirty="0" err="1" smtClean="0"/>
            <a:t>the</a:t>
          </a:r>
          <a:r>
            <a:rPr lang="tr-TR" b="1" dirty="0" smtClean="0"/>
            <a:t> </a:t>
          </a:r>
          <a:r>
            <a:rPr lang="tr-TR" b="1" dirty="0" err="1" smtClean="0"/>
            <a:t>new</a:t>
          </a:r>
          <a:r>
            <a:rPr lang="tr-TR" b="1" dirty="0" smtClean="0"/>
            <a:t> </a:t>
          </a:r>
          <a:r>
            <a:rPr lang="tr-TR" b="1" dirty="0" err="1" smtClean="0"/>
            <a:t>artists</a:t>
          </a:r>
          <a:endParaRPr lang="tr-TR" b="1" dirty="0"/>
        </a:p>
      </dgm:t>
    </dgm:pt>
    <dgm:pt modelId="{6270A9F5-40B9-4D4B-92AE-8F989AA26BC9}" type="parTrans" cxnId="{6F997126-676F-443F-960A-DC58D826F8FD}">
      <dgm:prSet/>
      <dgm:spPr/>
      <dgm:t>
        <a:bodyPr/>
        <a:lstStyle/>
        <a:p>
          <a:endParaRPr lang="tr-TR"/>
        </a:p>
      </dgm:t>
    </dgm:pt>
    <dgm:pt modelId="{8C9E4F3C-F604-4AF2-AE03-0413FDD74BD7}" type="sibTrans" cxnId="{6F997126-676F-443F-960A-DC58D826F8FD}">
      <dgm:prSet/>
      <dgm:spPr/>
      <dgm:t>
        <a:bodyPr/>
        <a:lstStyle/>
        <a:p>
          <a:endParaRPr lang="tr-TR"/>
        </a:p>
      </dgm:t>
    </dgm:pt>
    <dgm:pt modelId="{31FDA4BE-D42F-4849-8915-90C7486754C6}" type="pres">
      <dgm:prSet presAssocID="{AD0753DD-4671-40DB-AF84-0B64DF5A38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C372054-8407-44FF-B206-A1D23D55DBA8}" type="pres">
      <dgm:prSet presAssocID="{AD0753DD-4671-40DB-AF84-0B64DF5A380A}" presName="cycle" presStyleCnt="0"/>
      <dgm:spPr/>
    </dgm:pt>
    <dgm:pt modelId="{3B734B5D-3533-4293-9D2B-C6B00D99445A}" type="pres">
      <dgm:prSet presAssocID="{0644C8C5-4751-4559-BA22-013C71AB5B36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B414E6-D0B2-4FCA-BECF-3B209E7E8395}" type="pres">
      <dgm:prSet presAssocID="{151AEE21-1193-4BEA-AC1D-FE3D75E870E1}" presName="sibTransFirstNode" presStyleLbl="bgShp" presStyleIdx="0" presStyleCnt="1"/>
      <dgm:spPr/>
      <dgm:t>
        <a:bodyPr/>
        <a:lstStyle/>
        <a:p>
          <a:endParaRPr lang="tr-TR"/>
        </a:p>
      </dgm:t>
    </dgm:pt>
    <dgm:pt modelId="{D6125020-F824-4463-88E6-3D20DF84962E}" type="pres">
      <dgm:prSet presAssocID="{A2718DAF-8E41-4201-9E86-B0A68BCB40AA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754328-F6AB-4CDE-A522-70CF73316A1E}" type="pres">
      <dgm:prSet presAssocID="{E64AA39E-9E0C-4A51-A8FA-FFE6CE31655F}" presName="nodeFollowingNodes" presStyleLbl="node1" presStyleIdx="2" presStyleCnt="6" custRadScaleRad="108092" custRadScaleInc="-2996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ABA157-278E-4C73-A8F9-E3021DA2CA2E}" type="pres">
      <dgm:prSet presAssocID="{FB0B90BD-6391-445A-8761-BAA669767E68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86CD38-DED9-451C-A004-CDD68C227AFE}" type="pres">
      <dgm:prSet presAssocID="{567FA966-7F1A-4407-AA1E-8BF90F33F351}" presName="nodeFollowingNodes" presStyleLbl="node1" presStyleIdx="4" presStyleCnt="6" custRadScaleRad="113512" custRadScaleInc="1403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7B3FE8-2A03-4831-803D-D1270252A728}" type="pres">
      <dgm:prSet presAssocID="{32D398D0-DF09-42CA-B924-1CE8A6B1E4BF}" presName="nodeFollowingNodes" presStyleLbl="node1" presStyleIdx="5" presStyleCnt="6" custRadScaleRad="113002" custRadScaleInc="-138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68AF8F8-07EF-4687-B86B-267CEFC54BAF}" type="presOf" srcId="{151AEE21-1193-4BEA-AC1D-FE3D75E870E1}" destId="{3AB414E6-D0B2-4FCA-BECF-3B209E7E8395}" srcOrd="0" destOrd="0" presId="urn:microsoft.com/office/officeart/2005/8/layout/cycle3"/>
    <dgm:cxn modelId="{CAA25BF8-B3F1-43D2-B867-EF817179F49D}" srcId="{AD0753DD-4671-40DB-AF84-0B64DF5A380A}" destId="{567FA966-7F1A-4407-AA1E-8BF90F33F351}" srcOrd="4" destOrd="0" parTransId="{AE7E9CE3-5F4B-40A1-98C4-E868C7C1EED9}" sibTransId="{16A9D308-A294-419F-897E-A73B83538FD3}"/>
    <dgm:cxn modelId="{7A7B4C79-D6E1-4840-BE19-6057F4B08A9E}" srcId="{AD0753DD-4671-40DB-AF84-0B64DF5A380A}" destId="{0644C8C5-4751-4559-BA22-013C71AB5B36}" srcOrd="0" destOrd="0" parTransId="{BAA12F01-6A8E-4F6D-A6FD-2968134F7ECB}" sibTransId="{151AEE21-1193-4BEA-AC1D-FE3D75E870E1}"/>
    <dgm:cxn modelId="{8C01EF05-13AB-420C-9DCA-11460E7933AE}" type="presOf" srcId="{A2718DAF-8E41-4201-9E86-B0A68BCB40AA}" destId="{D6125020-F824-4463-88E6-3D20DF84962E}" srcOrd="0" destOrd="0" presId="urn:microsoft.com/office/officeart/2005/8/layout/cycle3"/>
    <dgm:cxn modelId="{6F997126-676F-443F-960A-DC58D826F8FD}" srcId="{AD0753DD-4671-40DB-AF84-0B64DF5A380A}" destId="{32D398D0-DF09-42CA-B924-1CE8A6B1E4BF}" srcOrd="5" destOrd="0" parTransId="{6270A9F5-40B9-4D4B-92AE-8F989AA26BC9}" sibTransId="{8C9E4F3C-F604-4AF2-AE03-0413FDD74BD7}"/>
    <dgm:cxn modelId="{FE1DD376-D25A-48CB-9266-0C93BA1A2770}" type="presOf" srcId="{0644C8C5-4751-4559-BA22-013C71AB5B36}" destId="{3B734B5D-3533-4293-9D2B-C6B00D99445A}" srcOrd="0" destOrd="0" presId="urn:microsoft.com/office/officeart/2005/8/layout/cycle3"/>
    <dgm:cxn modelId="{89A0035F-937A-45FB-9200-79ECA9293919}" srcId="{AD0753DD-4671-40DB-AF84-0B64DF5A380A}" destId="{A2718DAF-8E41-4201-9E86-B0A68BCB40AA}" srcOrd="1" destOrd="0" parTransId="{9CCF0AA1-2AD2-4957-95A5-A47202CC34A4}" sibTransId="{8E29BEBC-5D03-44C7-8B71-782EE5B86165}"/>
    <dgm:cxn modelId="{E2A15AF6-DCC3-452E-8B16-0CDEBA8203B6}" type="presOf" srcId="{32D398D0-DF09-42CA-B924-1CE8A6B1E4BF}" destId="{C87B3FE8-2A03-4831-803D-D1270252A728}" srcOrd="0" destOrd="0" presId="urn:microsoft.com/office/officeart/2005/8/layout/cycle3"/>
    <dgm:cxn modelId="{A167CAE2-0AA1-4988-BF25-B6F9C50F071E}" type="presOf" srcId="{FB0B90BD-6391-445A-8761-BAA669767E68}" destId="{2CABA157-278E-4C73-A8F9-E3021DA2CA2E}" srcOrd="0" destOrd="0" presId="urn:microsoft.com/office/officeart/2005/8/layout/cycle3"/>
    <dgm:cxn modelId="{9844C2C1-502C-4FF7-A544-0B7EAF0192C5}" type="presOf" srcId="{567FA966-7F1A-4407-AA1E-8BF90F33F351}" destId="{E286CD38-DED9-451C-A004-CDD68C227AFE}" srcOrd="0" destOrd="0" presId="urn:microsoft.com/office/officeart/2005/8/layout/cycle3"/>
    <dgm:cxn modelId="{DF60CEA5-E748-4F6C-9AC0-4E4733ADF65C}" type="presOf" srcId="{E64AA39E-9E0C-4A51-A8FA-FFE6CE31655F}" destId="{14754328-F6AB-4CDE-A522-70CF73316A1E}" srcOrd="0" destOrd="0" presId="urn:microsoft.com/office/officeart/2005/8/layout/cycle3"/>
    <dgm:cxn modelId="{A0C483E7-9EE9-4CED-B113-1165E150151C}" type="presOf" srcId="{AD0753DD-4671-40DB-AF84-0B64DF5A380A}" destId="{31FDA4BE-D42F-4849-8915-90C7486754C6}" srcOrd="0" destOrd="0" presId="urn:microsoft.com/office/officeart/2005/8/layout/cycle3"/>
    <dgm:cxn modelId="{9D91DE26-D591-445D-8193-88B6789E2EF6}" srcId="{AD0753DD-4671-40DB-AF84-0B64DF5A380A}" destId="{E64AA39E-9E0C-4A51-A8FA-FFE6CE31655F}" srcOrd="2" destOrd="0" parTransId="{E9FBA4E1-3401-4CF4-A9D3-B9667CC54F05}" sibTransId="{E636CA20-29CD-4845-9352-E7EB6BB604A4}"/>
    <dgm:cxn modelId="{11AAF36C-689B-4C74-A826-9EBBFFA3FA45}" srcId="{AD0753DD-4671-40DB-AF84-0B64DF5A380A}" destId="{FB0B90BD-6391-445A-8761-BAA669767E68}" srcOrd="3" destOrd="0" parTransId="{6CCA7211-B885-43A8-A0E2-C088F1C9A42B}" sibTransId="{8117462F-D1C2-43F9-B5D3-235810EDB261}"/>
    <dgm:cxn modelId="{53979C0E-AF94-4F10-92BC-4AB9DD07F0A8}" type="presParOf" srcId="{31FDA4BE-D42F-4849-8915-90C7486754C6}" destId="{0C372054-8407-44FF-B206-A1D23D55DBA8}" srcOrd="0" destOrd="0" presId="urn:microsoft.com/office/officeart/2005/8/layout/cycle3"/>
    <dgm:cxn modelId="{A62864A8-1410-4C54-AABC-A7DD1FBF335F}" type="presParOf" srcId="{0C372054-8407-44FF-B206-A1D23D55DBA8}" destId="{3B734B5D-3533-4293-9D2B-C6B00D99445A}" srcOrd="0" destOrd="0" presId="urn:microsoft.com/office/officeart/2005/8/layout/cycle3"/>
    <dgm:cxn modelId="{1A7CCA29-5CDD-4A9A-AEB6-0C0167501DEE}" type="presParOf" srcId="{0C372054-8407-44FF-B206-A1D23D55DBA8}" destId="{3AB414E6-D0B2-4FCA-BECF-3B209E7E8395}" srcOrd="1" destOrd="0" presId="urn:microsoft.com/office/officeart/2005/8/layout/cycle3"/>
    <dgm:cxn modelId="{B49E3B7A-F2E4-4670-9BBF-262E2F2F5342}" type="presParOf" srcId="{0C372054-8407-44FF-B206-A1D23D55DBA8}" destId="{D6125020-F824-4463-88E6-3D20DF84962E}" srcOrd="2" destOrd="0" presId="urn:microsoft.com/office/officeart/2005/8/layout/cycle3"/>
    <dgm:cxn modelId="{DFF786DF-15A5-432A-94C8-CA80C24F2969}" type="presParOf" srcId="{0C372054-8407-44FF-B206-A1D23D55DBA8}" destId="{14754328-F6AB-4CDE-A522-70CF73316A1E}" srcOrd="3" destOrd="0" presId="urn:microsoft.com/office/officeart/2005/8/layout/cycle3"/>
    <dgm:cxn modelId="{0BFE8FD1-364E-4BC8-B093-4AAB9C7B7DE0}" type="presParOf" srcId="{0C372054-8407-44FF-B206-A1D23D55DBA8}" destId="{2CABA157-278E-4C73-A8F9-E3021DA2CA2E}" srcOrd="4" destOrd="0" presId="urn:microsoft.com/office/officeart/2005/8/layout/cycle3"/>
    <dgm:cxn modelId="{AD6674E2-0550-4FDF-8398-23D35F3EA48F}" type="presParOf" srcId="{0C372054-8407-44FF-B206-A1D23D55DBA8}" destId="{E286CD38-DED9-451C-A004-CDD68C227AFE}" srcOrd="5" destOrd="0" presId="urn:microsoft.com/office/officeart/2005/8/layout/cycle3"/>
    <dgm:cxn modelId="{90ECCF9E-6C95-4CDD-AC8F-E7EFA157F704}" type="presParOf" srcId="{0C372054-8407-44FF-B206-A1D23D55DBA8}" destId="{C87B3FE8-2A03-4831-803D-D1270252A728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2BE579-BED3-4EBA-8231-1C7C82E50686}" type="doc">
      <dgm:prSet loTypeId="urn:microsoft.com/office/officeart/2005/8/layout/gear1" loCatId="cycle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DFF06FCF-C43F-450D-9059-056E13577FAA}">
      <dgm:prSet phldrT="[Metin]"/>
      <dgm:spPr/>
      <dgm:t>
        <a:bodyPr/>
        <a:lstStyle/>
        <a:p>
          <a:r>
            <a:rPr lang="tr-TR" dirty="0" err="1" smtClean="0"/>
            <a:t>Experienced</a:t>
          </a:r>
          <a:r>
            <a:rPr lang="tr-TR" dirty="0" smtClean="0"/>
            <a:t> </a:t>
          </a:r>
          <a:r>
            <a:rPr lang="tr-TR" dirty="0" err="1" smtClean="0"/>
            <a:t>Artists</a:t>
          </a:r>
          <a:r>
            <a:rPr lang="tr-TR" dirty="0" smtClean="0"/>
            <a:t>/</a:t>
          </a:r>
          <a:r>
            <a:rPr lang="tr-TR" dirty="0" err="1" smtClean="0"/>
            <a:t>Masters</a:t>
          </a:r>
          <a:endParaRPr lang="tr-TR" dirty="0"/>
        </a:p>
      </dgm:t>
    </dgm:pt>
    <dgm:pt modelId="{90183081-262F-45A1-A692-534D0553A55A}" type="parTrans" cxnId="{6EF53674-9FFD-4134-83AF-13DBAFCB8ADD}">
      <dgm:prSet/>
      <dgm:spPr/>
      <dgm:t>
        <a:bodyPr/>
        <a:lstStyle/>
        <a:p>
          <a:endParaRPr lang="tr-TR"/>
        </a:p>
      </dgm:t>
    </dgm:pt>
    <dgm:pt modelId="{D62CEF4A-56AA-44E4-BAF9-91C5BA158D60}" type="sibTrans" cxnId="{6EF53674-9FFD-4134-83AF-13DBAFCB8ADD}">
      <dgm:prSet/>
      <dgm:spPr/>
      <dgm:t>
        <a:bodyPr/>
        <a:lstStyle/>
        <a:p>
          <a:endParaRPr lang="tr-TR"/>
        </a:p>
      </dgm:t>
    </dgm:pt>
    <dgm:pt modelId="{E357C53E-477D-4780-9933-E892BD6A2E84}">
      <dgm:prSet phldrT="[Metin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err="1" smtClean="0"/>
            <a:t>Short</a:t>
          </a:r>
          <a:r>
            <a:rPr lang="tr-TR" dirty="0" smtClean="0"/>
            <a:t> </a:t>
          </a:r>
          <a:r>
            <a:rPr lang="tr-TR" dirty="0" err="1" smtClean="0"/>
            <a:t>term</a:t>
          </a:r>
          <a:r>
            <a:rPr lang="tr-TR" dirty="0" smtClean="0"/>
            <a:t> </a:t>
          </a:r>
          <a:r>
            <a:rPr lang="tr-TR" dirty="0" err="1" smtClean="0"/>
            <a:t>poject</a:t>
          </a:r>
          <a:endParaRPr lang="tr-TR" dirty="0" smtClean="0"/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9615D41E-ADAC-4F0A-89A9-D5633E789CC2}" type="parTrans" cxnId="{A01194D6-1B6A-4DED-A894-B23C519EF545}">
      <dgm:prSet/>
      <dgm:spPr/>
      <dgm:t>
        <a:bodyPr/>
        <a:lstStyle/>
        <a:p>
          <a:endParaRPr lang="tr-TR"/>
        </a:p>
      </dgm:t>
    </dgm:pt>
    <dgm:pt modelId="{03734ABE-7192-4AC0-BC75-2F40D062D7B9}" type="sibTrans" cxnId="{A01194D6-1B6A-4DED-A894-B23C519EF545}">
      <dgm:prSet/>
      <dgm:spPr/>
      <dgm:t>
        <a:bodyPr/>
        <a:lstStyle/>
        <a:p>
          <a:endParaRPr lang="tr-TR"/>
        </a:p>
      </dgm:t>
    </dgm:pt>
    <dgm:pt modelId="{C6E9441F-6A4A-478C-B218-72DD1749CEEE}">
      <dgm:prSet phldrT="[Metin]"/>
      <dgm:spPr/>
      <dgm:t>
        <a:bodyPr/>
        <a:lstStyle/>
        <a:p>
          <a:r>
            <a:rPr lang="tr-TR" dirty="0" err="1" smtClean="0"/>
            <a:t>Students</a:t>
          </a:r>
          <a:endParaRPr lang="tr-TR" dirty="0"/>
        </a:p>
      </dgm:t>
    </dgm:pt>
    <dgm:pt modelId="{61FEC9BD-6C7E-461E-8B8E-66E9CE651E36}" type="parTrans" cxnId="{E47C9B91-9A68-4154-A527-FA7E1F5972A9}">
      <dgm:prSet/>
      <dgm:spPr/>
      <dgm:t>
        <a:bodyPr/>
        <a:lstStyle/>
        <a:p>
          <a:endParaRPr lang="tr-TR"/>
        </a:p>
      </dgm:t>
    </dgm:pt>
    <dgm:pt modelId="{CA86F880-74BD-40B3-B682-69295ACBDC61}" type="sibTrans" cxnId="{E47C9B91-9A68-4154-A527-FA7E1F5972A9}">
      <dgm:prSet/>
      <dgm:spPr/>
      <dgm:t>
        <a:bodyPr/>
        <a:lstStyle/>
        <a:p>
          <a:endParaRPr lang="tr-TR"/>
        </a:p>
      </dgm:t>
    </dgm:pt>
    <dgm:pt modelId="{7B0FE24E-18AA-4F55-B2FD-073EEEC161B2}">
      <dgm:prSet/>
      <dgm:spPr/>
      <dgm:t>
        <a:bodyPr/>
        <a:lstStyle/>
        <a:p>
          <a:endParaRPr lang="tr-TR"/>
        </a:p>
      </dgm:t>
    </dgm:pt>
    <dgm:pt modelId="{A7668467-184A-486B-8697-2CEA18DDA274}" type="parTrans" cxnId="{B78DA0C6-4499-4ED2-9A08-9E03023AF47B}">
      <dgm:prSet/>
      <dgm:spPr/>
      <dgm:t>
        <a:bodyPr/>
        <a:lstStyle/>
        <a:p>
          <a:endParaRPr lang="tr-TR"/>
        </a:p>
      </dgm:t>
    </dgm:pt>
    <dgm:pt modelId="{90442C4A-354D-403D-A4C9-0D1672950C5B}" type="sibTrans" cxnId="{B78DA0C6-4499-4ED2-9A08-9E03023AF47B}">
      <dgm:prSet/>
      <dgm:spPr/>
      <dgm:t>
        <a:bodyPr/>
        <a:lstStyle/>
        <a:p>
          <a:endParaRPr lang="tr-TR"/>
        </a:p>
      </dgm:t>
    </dgm:pt>
    <dgm:pt modelId="{B30DE2FD-1D78-4D44-B331-4D79DF27DE52}">
      <dgm:prSet/>
      <dgm:spPr/>
      <dgm:t>
        <a:bodyPr/>
        <a:lstStyle/>
        <a:p>
          <a:endParaRPr lang="tr-TR"/>
        </a:p>
      </dgm:t>
    </dgm:pt>
    <dgm:pt modelId="{4EE3F462-E748-42FE-9DAC-E0A228A69A75}" type="parTrans" cxnId="{027FA8E8-AF79-4CB7-857F-A4C51A27AE86}">
      <dgm:prSet/>
      <dgm:spPr/>
      <dgm:t>
        <a:bodyPr/>
        <a:lstStyle/>
        <a:p>
          <a:endParaRPr lang="tr-TR"/>
        </a:p>
      </dgm:t>
    </dgm:pt>
    <dgm:pt modelId="{38943417-3752-402B-B30E-F1DC6F63550B}" type="sibTrans" cxnId="{027FA8E8-AF79-4CB7-857F-A4C51A27AE86}">
      <dgm:prSet/>
      <dgm:spPr/>
      <dgm:t>
        <a:bodyPr/>
        <a:lstStyle/>
        <a:p>
          <a:endParaRPr lang="tr-TR"/>
        </a:p>
      </dgm:t>
    </dgm:pt>
    <dgm:pt modelId="{980FF5D3-C3E2-404F-A93F-359BE99EC50B}" type="pres">
      <dgm:prSet presAssocID="{7B2BE579-BED3-4EBA-8231-1C7C82E5068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68AF920-58C1-47C6-8891-13E980F82D25}" type="pres">
      <dgm:prSet presAssocID="{DFF06FCF-C43F-450D-9059-056E13577FAA}" presName="gear1" presStyleLbl="node1" presStyleIdx="0" presStyleCnt="3" custLinFactNeighborX="-1266" custLinFactNeighborY="-126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4FF1B7-3C74-44FD-8187-7999A20B4C69}" type="pres">
      <dgm:prSet presAssocID="{DFF06FCF-C43F-450D-9059-056E13577FAA}" presName="gear1srcNode" presStyleLbl="node1" presStyleIdx="0" presStyleCnt="3"/>
      <dgm:spPr/>
      <dgm:t>
        <a:bodyPr/>
        <a:lstStyle/>
        <a:p>
          <a:endParaRPr lang="tr-TR"/>
        </a:p>
      </dgm:t>
    </dgm:pt>
    <dgm:pt modelId="{D6EA2CF4-BA0A-47B5-AA10-04C5C00EB480}" type="pres">
      <dgm:prSet presAssocID="{DFF06FCF-C43F-450D-9059-056E13577FAA}" presName="gear1dstNode" presStyleLbl="node1" presStyleIdx="0" presStyleCnt="3"/>
      <dgm:spPr/>
      <dgm:t>
        <a:bodyPr/>
        <a:lstStyle/>
        <a:p>
          <a:endParaRPr lang="tr-TR"/>
        </a:p>
      </dgm:t>
    </dgm:pt>
    <dgm:pt modelId="{091C58FA-CCB7-4965-A91C-E538C8332050}" type="pres">
      <dgm:prSet presAssocID="{E357C53E-477D-4780-9933-E892BD6A2E8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0022AC-F742-47EE-A4A0-87C09A080B17}" type="pres">
      <dgm:prSet presAssocID="{E357C53E-477D-4780-9933-E892BD6A2E84}" presName="gear2srcNode" presStyleLbl="node1" presStyleIdx="1" presStyleCnt="3"/>
      <dgm:spPr/>
      <dgm:t>
        <a:bodyPr/>
        <a:lstStyle/>
        <a:p>
          <a:endParaRPr lang="tr-TR"/>
        </a:p>
      </dgm:t>
    </dgm:pt>
    <dgm:pt modelId="{CE8867F0-D203-4E52-B324-8306C0362760}" type="pres">
      <dgm:prSet presAssocID="{E357C53E-477D-4780-9933-E892BD6A2E84}" presName="gear2dstNode" presStyleLbl="node1" presStyleIdx="1" presStyleCnt="3"/>
      <dgm:spPr/>
      <dgm:t>
        <a:bodyPr/>
        <a:lstStyle/>
        <a:p>
          <a:endParaRPr lang="tr-TR"/>
        </a:p>
      </dgm:t>
    </dgm:pt>
    <dgm:pt modelId="{F82BA0FD-69B5-4FD1-B989-78C39AE960C3}" type="pres">
      <dgm:prSet presAssocID="{C6E9441F-6A4A-478C-B218-72DD1749CEEE}" presName="gear3" presStyleLbl="node1" presStyleIdx="2" presStyleCnt="3"/>
      <dgm:spPr/>
      <dgm:t>
        <a:bodyPr/>
        <a:lstStyle/>
        <a:p>
          <a:endParaRPr lang="tr-TR"/>
        </a:p>
      </dgm:t>
    </dgm:pt>
    <dgm:pt modelId="{B52E9BEE-9F01-4CA0-A576-285EF6A6F0FC}" type="pres">
      <dgm:prSet presAssocID="{C6E9441F-6A4A-478C-B218-72DD1749CEE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F3CC42-B435-4618-9430-579907B1DBE6}" type="pres">
      <dgm:prSet presAssocID="{C6E9441F-6A4A-478C-B218-72DD1749CEEE}" presName="gear3srcNode" presStyleLbl="node1" presStyleIdx="2" presStyleCnt="3"/>
      <dgm:spPr/>
      <dgm:t>
        <a:bodyPr/>
        <a:lstStyle/>
        <a:p>
          <a:endParaRPr lang="tr-TR"/>
        </a:p>
      </dgm:t>
    </dgm:pt>
    <dgm:pt modelId="{E45966E0-BB28-4BC5-B6F4-533A5CC39DCF}" type="pres">
      <dgm:prSet presAssocID="{C6E9441F-6A4A-478C-B218-72DD1749CEEE}" presName="gear3dstNode" presStyleLbl="node1" presStyleIdx="2" presStyleCnt="3"/>
      <dgm:spPr/>
      <dgm:t>
        <a:bodyPr/>
        <a:lstStyle/>
        <a:p>
          <a:endParaRPr lang="tr-TR"/>
        </a:p>
      </dgm:t>
    </dgm:pt>
    <dgm:pt modelId="{4B129E07-C8DE-4A64-AB3E-6191A8800FD3}" type="pres">
      <dgm:prSet presAssocID="{D62CEF4A-56AA-44E4-BAF9-91C5BA158D60}" presName="connector1" presStyleLbl="sibTrans2D1" presStyleIdx="0" presStyleCnt="3"/>
      <dgm:spPr/>
      <dgm:t>
        <a:bodyPr/>
        <a:lstStyle/>
        <a:p>
          <a:endParaRPr lang="tr-TR"/>
        </a:p>
      </dgm:t>
    </dgm:pt>
    <dgm:pt modelId="{BCD28DFF-2BA8-4DD2-8DE0-F9FFB217A5B1}" type="pres">
      <dgm:prSet presAssocID="{03734ABE-7192-4AC0-BC75-2F40D062D7B9}" presName="connector2" presStyleLbl="sibTrans2D1" presStyleIdx="1" presStyleCnt="3"/>
      <dgm:spPr/>
      <dgm:t>
        <a:bodyPr/>
        <a:lstStyle/>
        <a:p>
          <a:endParaRPr lang="tr-TR"/>
        </a:p>
      </dgm:t>
    </dgm:pt>
    <dgm:pt modelId="{63F5D931-ED85-4900-83B9-57208B9C4A69}" type="pres">
      <dgm:prSet presAssocID="{CA86F880-74BD-40B3-B682-69295ACBDC61}" presName="connector3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4D9A2449-3780-41B6-A78A-F00D33150FDA}" type="presOf" srcId="{C6E9441F-6A4A-478C-B218-72DD1749CEEE}" destId="{C0F3CC42-B435-4618-9430-579907B1DBE6}" srcOrd="2" destOrd="0" presId="urn:microsoft.com/office/officeart/2005/8/layout/gear1"/>
    <dgm:cxn modelId="{027FA8E8-AF79-4CB7-857F-A4C51A27AE86}" srcId="{7B2BE579-BED3-4EBA-8231-1C7C82E50686}" destId="{B30DE2FD-1D78-4D44-B331-4D79DF27DE52}" srcOrd="3" destOrd="0" parTransId="{4EE3F462-E748-42FE-9DAC-E0A228A69A75}" sibTransId="{38943417-3752-402B-B30E-F1DC6F63550B}"/>
    <dgm:cxn modelId="{D7641D5C-9D3C-450A-AC42-249AD4B6932E}" type="presOf" srcId="{E357C53E-477D-4780-9933-E892BD6A2E84}" destId="{CE8867F0-D203-4E52-B324-8306C0362760}" srcOrd="2" destOrd="0" presId="urn:microsoft.com/office/officeart/2005/8/layout/gear1"/>
    <dgm:cxn modelId="{B72019BB-C9C6-4162-9D53-94BCCA54A8A6}" type="presOf" srcId="{DFF06FCF-C43F-450D-9059-056E13577FAA}" destId="{444FF1B7-3C74-44FD-8187-7999A20B4C69}" srcOrd="1" destOrd="0" presId="urn:microsoft.com/office/officeart/2005/8/layout/gear1"/>
    <dgm:cxn modelId="{F8122F78-EB28-4EC3-8DAC-2F0E64250CE5}" type="presOf" srcId="{C6E9441F-6A4A-478C-B218-72DD1749CEEE}" destId="{B52E9BEE-9F01-4CA0-A576-285EF6A6F0FC}" srcOrd="1" destOrd="0" presId="urn:microsoft.com/office/officeart/2005/8/layout/gear1"/>
    <dgm:cxn modelId="{20411401-7C48-4997-9A24-AB1E0CF462ED}" type="presOf" srcId="{E357C53E-477D-4780-9933-E892BD6A2E84}" destId="{070022AC-F742-47EE-A4A0-87C09A080B17}" srcOrd="1" destOrd="0" presId="urn:microsoft.com/office/officeart/2005/8/layout/gear1"/>
    <dgm:cxn modelId="{1B73C6CC-0DD1-4601-A6E9-AC48234959B1}" type="presOf" srcId="{C6E9441F-6A4A-478C-B218-72DD1749CEEE}" destId="{F82BA0FD-69B5-4FD1-B989-78C39AE960C3}" srcOrd="0" destOrd="0" presId="urn:microsoft.com/office/officeart/2005/8/layout/gear1"/>
    <dgm:cxn modelId="{B78DA0C6-4499-4ED2-9A08-9E03023AF47B}" srcId="{7B2BE579-BED3-4EBA-8231-1C7C82E50686}" destId="{7B0FE24E-18AA-4F55-B2FD-073EEEC161B2}" srcOrd="4" destOrd="0" parTransId="{A7668467-184A-486B-8697-2CEA18DDA274}" sibTransId="{90442C4A-354D-403D-A4C9-0D1672950C5B}"/>
    <dgm:cxn modelId="{C2A46827-92BF-4B7C-9A3D-B626781C03A6}" type="presOf" srcId="{DFF06FCF-C43F-450D-9059-056E13577FAA}" destId="{468AF920-58C1-47C6-8891-13E980F82D25}" srcOrd="0" destOrd="0" presId="urn:microsoft.com/office/officeart/2005/8/layout/gear1"/>
    <dgm:cxn modelId="{E47C9B91-9A68-4154-A527-FA7E1F5972A9}" srcId="{7B2BE579-BED3-4EBA-8231-1C7C82E50686}" destId="{C6E9441F-6A4A-478C-B218-72DD1749CEEE}" srcOrd="2" destOrd="0" parTransId="{61FEC9BD-6C7E-461E-8B8E-66E9CE651E36}" sibTransId="{CA86F880-74BD-40B3-B682-69295ACBDC61}"/>
    <dgm:cxn modelId="{4E1F924D-7022-4967-A72A-5B096F1961CA}" type="presOf" srcId="{7B2BE579-BED3-4EBA-8231-1C7C82E50686}" destId="{980FF5D3-C3E2-404F-A93F-359BE99EC50B}" srcOrd="0" destOrd="0" presId="urn:microsoft.com/office/officeart/2005/8/layout/gear1"/>
    <dgm:cxn modelId="{CC8CE2A9-5524-43EE-B7C5-30AF54861B4C}" type="presOf" srcId="{DFF06FCF-C43F-450D-9059-056E13577FAA}" destId="{D6EA2CF4-BA0A-47B5-AA10-04C5C00EB480}" srcOrd="2" destOrd="0" presId="urn:microsoft.com/office/officeart/2005/8/layout/gear1"/>
    <dgm:cxn modelId="{6EF53674-9FFD-4134-83AF-13DBAFCB8ADD}" srcId="{7B2BE579-BED3-4EBA-8231-1C7C82E50686}" destId="{DFF06FCF-C43F-450D-9059-056E13577FAA}" srcOrd="0" destOrd="0" parTransId="{90183081-262F-45A1-A692-534D0553A55A}" sibTransId="{D62CEF4A-56AA-44E4-BAF9-91C5BA158D60}"/>
    <dgm:cxn modelId="{0C74A7CF-7347-480D-9A7E-0916D20881EF}" type="presOf" srcId="{D62CEF4A-56AA-44E4-BAF9-91C5BA158D60}" destId="{4B129E07-C8DE-4A64-AB3E-6191A8800FD3}" srcOrd="0" destOrd="0" presId="urn:microsoft.com/office/officeart/2005/8/layout/gear1"/>
    <dgm:cxn modelId="{AB0532BA-F75F-41BF-964A-6210D0A7D78E}" type="presOf" srcId="{03734ABE-7192-4AC0-BC75-2F40D062D7B9}" destId="{BCD28DFF-2BA8-4DD2-8DE0-F9FFB217A5B1}" srcOrd="0" destOrd="0" presId="urn:microsoft.com/office/officeart/2005/8/layout/gear1"/>
    <dgm:cxn modelId="{7D136905-5EDC-4486-9015-5D012BC68BD6}" type="presOf" srcId="{C6E9441F-6A4A-478C-B218-72DD1749CEEE}" destId="{E45966E0-BB28-4BC5-B6F4-533A5CC39DCF}" srcOrd="3" destOrd="0" presId="urn:microsoft.com/office/officeart/2005/8/layout/gear1"/>
    <dgm:cxn modelId="{6BC8BCA4-0B79-4E74-AD97-22C00458F7BF}" type="presOf" srcId="{CA86F880-74BD-40B3-B682-69295ACBDC61}" destId="{63F5D931-ED85-4900-83B9-57208B9C4A69}" srcOrd="0" destOrd="0" presId="urn:microsoft.com/office/officeart/2005/8/layout/gear1"/>
    <dgm:cxn modelId="{72B39BF0-589F-4394-886D-AB9D5618D796}" type="presOf" srcId="{E357C53E-477D-4780-9933-E892BD6A2E84}" destId="{091C58FA-CCB7-4965-A91C-E538C8332050}" srcOrd="0" destOrd="0" presId="urn:microsoft.com/office/officeart/2005/8/layout/gear1"/>
    <dgm:cxn modelId="{A01194D6-1B6A-4DED-A894-B23C519EF545}" srcId="{7B2BE579-BED3-4EBA-8231-1C7C82E50686}" destId="{E357C53E-477D-4780-9933-E892BD6A2E84}" srcOrd="1" destOrd="0" parTransId="{9615D41E-ADAC-4F0A-89A9-D5633E789CC2}" sibTransId="{03734ABE-7192-4AC0-BC75-2F40D062D7B9}"/>
    <dgm:cxn modelId="{D40025D9-A555-4FBC-80E4-80640EE19548}" type="presParOf" srcId="{980FF5D3-C3E2-404F-A93F-359BE99EC50B}" destId="{468AF920-58C1-47C6-8891-13E980F82D25}" srcOrd="0" destOrd="0" presId="urn:microsoft.com/office/officeart/2005/8/layout/gear1"/>
    <dgm:cxn modelId="{4DBA9A0D-B041-42AB-927A-E241673F88CB}" type="presParOf" srcId="{980FF5D3-C3E2-404F-A93F-359BE99EC50B}" destId="{444FF1B7-3C74-44FD-8187-7999A20B4C69}" srcOrd="1" destOrd="0" presId="urn:microsoft.com/office/officeart/2005/8/layout/gear1"/>
    <dgm:cxn modelId="{9E7D6C9F-5919-4269-9D92-DEC6832B2B7C}" type="presParOf" srcId="{980FF5D3-C3E2-404F-A93F-359BE99EC50B}" destId="{D6EA2CF4-BA0A-47B5-AA10-04C5C00EB480}" srcOrd="2" destOrd="0" presId="urn:microsoft.com/office/officeart/2005/8/layout/gear1"/>
    <dgm:cxn modelId="{866D87BD-C48C-416E-9AAA-24333B857DDC}" type="presParOf" srcId="{980FF5D3-C3E2-404F-A93F-359BE99EC50B}" destId="{091C58FA-CCB7-4965-A91C-E538C8332050}" srcOrd="3" destOrd="0" presId="urn:microsoft.com/office/officeart/2005/8/layout/gear1"/>
    <dgm:cxn modelId="{E7396C98-4786-4D2A-A52C-D4523F0B5B4A}" type="presParOf" srcId="{980FF5D3-C3E2-404F-A93F-359BE99EC50B}" destId="{070022AC-F742-47EE-A4A0-87C09A080B17}" srcOrd="4" destOrd="0" presId="urn:microsoft.com/office/officeart/2005/8/layout/gear1"/>
    <dgm:cxn modelId="{EC225404-31DC-4EEA-9F91-92B2A52A94B5}" type="presParOf" srcId="{980FF5D3-C3E2-404F-A93F-359BE99EC50B}" destId="{CE8867F0-D203-4E52-B324-8306C0362760}" srcOrd="5" destOrd="0" presId="urn:microsoft.com/office/officeart/2005/8/layout/gear1"/>
    <dgm:cxn modelId="{216D7F3C-EABE-432D-B914-82A216AC2F2E}" type="presParOf" srcId="{980FF5D3-C3E2-404F-A93F-359BE99EC50B}" destId="{F82BA0FD-69B5-4FD1-B989-78C39AE960C3}" srcOrd="6" destOrd="0" presId="urn:microsoft.com/office/officeart/2005/8/layout/gear1"/>
    <dgm:cxn modelId="{6DBB5E1B-4477-4E6A-A198-FCC7BEC6C9BD}" type="presParOf" srcId="{980FF5D3-C3E2-404F-A93F-359BE99EC50B}" destId="{B52E9BEE-9F01-4CA0-A576-285EF6A6F0FC}" srcOrd="7" destOrd="0" presId="urn:microsoft.com/office/officeart/2005/8/layout/gear1"/>
    <dgm:cxn modelId="{8DC0984D-12C6-4829-9FAB-144B0F820370}" type="presParOf" srcId="{980FF5D3-C3E2-404F-A93F-359BE99EC50B}" destId="{C0F3CC42-B435-4618-9430-579907B1DBE6}" srcOrd="8" destOrd="0" presId="urn:microsoft.com/office/officeart/2005/8/layout/gear1"/>
    <dgm:cxn modelId="{F62E1C0F-84B6-4097-85D5-927DF1972391}" type="presParOf" srcId="{980FF5D3-C3E2-404F-A93F-359BE99EC50B}" destId="{E45966E0-BB28-4BC5-B6F4-533A5CC39DCF}" srcOrd="9" destOrd="0" presId="urn:microsoft.com/office/officeart/2005/8/layout/gear1"/>
    <dgm:cxn modelId="{A0931EA2-EEAB-419C-9FFE-90AA58A1B531}" type="presParOf" srcId="{980FF5D3-C3E2-404F-A93F-359BE99EC50B}" destId="{4B129E07-C8DE-4A64-AB3E-6191A8800FD3}" srcOrd="10" destOrd="0" presId="urn:microsoft.com/office/officeart/2005/8/layout/gear1"/>
    <dgm:cxn modelId="{47333B6F-8B16-41A0-9712-741B6AB37124}" type="presParOf" srcId="{980FF5D3-C3E2-404F-A93F-359BE99EC50B}" destId="{BCD28DFF-2BA8-4DD2-8DE0-F9FFB217A5B1}" srcOrd="11" destOrd="0" presId="urn:microsoft.com/office/officeart/2005/8/layout/gear1"/>
    <dgm:cxn modelId="{C5FCB965-C201-4DA6-962D-B8371AA9CF1B}" type="presParOf" srcId="{980FF5D3-C3E2-404F-A93F-359BE99EC50B}" destId="{63F5D931-ED85-4900-83B9-57208B9C4A6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71E342-F606-4BF5-A023-06267F5D1752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A6744D0F-D25C-4276-A295-F2D0846546FA}">
      <dgm:prSet phldrT="[Metin]"/>
      <dgm:spPr/>
      <dgm:t>
        <a:bodyPr/>
        <a:lstStyle/>
        <a:p>
          <a:r>
            <a:rPr lang="tr-TR" b="1" dirty="0" err="1" smtClean="0"/>
            <a:t>Democratization</a:t>
          </a:r>
          <a:endParaRPr lang="tr-TR" b="1" dirty="0"/>
        </a:p>
      </dgm:t>
    </dgm:pt>
    <dgm:pt modelId="{F5609C39-7FCF-4132-9EA6-AD3495D6BD03}" type="parTrans" cxnId="{1BE07D95-D3AA-4823-A231-28CD2FDBDF87}">
      <dgm:prSet/>
      <dgm:spPr/>
      <dgm:t>
        <a:bodyPr/>
        <a:lstStyle/>
        <a:p>
          <a:endParaRPr lang="tr-TR"/>
        </a:p>
      </dgm:t>
    </dgm:pt>
    <dgm:pt modelId="{B222153E-CF19-4A88-9559-AD0DCA223473}" type="sibTrans" cxnId="{1BE07D95-D3AA-4823-A231-28CD2FDBDF87}">
      <dgm:prSet/>
      <dgm:spPr/>
      <dgm:t>
        <a:bodyPr/>
        <a:lstStyle/>
        <a:p>
          <a:endParaRPr lang="tr-TR"/>
        </a:p>
      </dgm:t>
    </dgm:pt>
    <dgm:pt modelId="{ED12CD35-F886-4197-A949-6B13ECF11F96}">
      <dgm:prSet phldrT="[Metin]"/>
      <dgm:spPr/>
      <dgm:t>
        <a:bodyPr/>
        <a:lstStyle/>
        <a:p>
          <a:r>
            <a:rPr lang="tr-TR" dirty="0" smtClean="0"/>
            <a:t>Art </a:t>
          </a:r>
          <a:r>
            <a:rPr lang="tr-TR" dirty="0" err="1" smtClean="0"/>
            <a:t>for</a:t>
          </a:r>
          <a:r>
            <a:rPr lang="tr-TR" dirty="0" smtClean="0"/>
            <a:t> </a:t>
          </a:r>
          <a:r>
            <a:rPr lang="tr-TR" dirty="0" err="1" smtClean="0"/>
            <a:t>people</a:t>
          </a:r>
          <a:endParaRPr lang="tr-TR" dirty="0"/>
        </a:p>
      </dgm:t>
    </dgm:pt>
    <dgm:pt modelId="{675451C2-BAC8-4458-8818-21F479E4158A}" type="parTrans" cxnId="{42A6F11E-DA6D-4D9B-86FF-403387BE554E}">
      <dgm:prSet/>
      <dgm:spPr/>
      <dgm:t>
        <a:bodyPr/>
        <a:lstStyle/>
        <a:p>
          <a:endParaRPr lang="tr-TR"/>
        </a:p>
      </dgm:t>
    </dgm:pt>
    <dgm:pt modelId="{A54B7873-9D22-4E57-AF43-A61634CA9BE0}" type="sibTrans" cxnId="{42A6F11E-DA6D-4D9B-86FF-403387BE554E}">
      <dgm:prSet/>
      <dgm:spPr/>
      <dgm:t>
        <a:bodyPr/>
        <a:lstStyle/>
        <a:p>
          <a:endParaRPr lang="tr-TR"/>
        </a:p>
      </dgm:t>
    </dgm:pt>
    <dgm:pt modelId="{8335794E-6AB2-4F97-885D-1BA0551142F6}">
      <dgm:prSet phldrT="[Metin]"/>
      <dgm:spPr/>
      <dgm:t>
        <a:bodyPr/>
        <a:lstStyle/>
        <a:p>
          <a:r>
            <a:rPr lang="tr-TR" dirty="0" err="1" smtClean="0"/>
            <a:t>Anybody</a:t>
          </a:r>
          <a:r>
            <a:rPr lang="tr-TR" dirty="0" smtClean="0"/>
            <a:t> can </a:t>
          </a:r>
          <a:r>
            <a:rPr lang="tr-TR" dirty="0" err="1" smtClean="0"/>
            <a:t>learn</a:t>
          </a:r>
          <a:r>
            <a:rPr lang="tr-TR" dirty="0" smtClean="0"/>
            <a:t> </a:t>
          </a:r>
          <a:r>
            <a:rPr lang="tr-TR" dirty="0" err="1" smtClean="0"/>
            <a:t>first</a:t>
          </a:r>
          <a:r>
            <a:rPr lang="tr-TR" dirty="0" smtClean="0"/>
            <a:t> </a:t>
          </a:r>
          <a:r>
            <a:rPr lang="tr-TR" dirty="0" err="1" smtClean="0"/>
            <a:t>come</a:t>
          </a:r>
          <a:r>
            <a:rPr lang="tr-TR" dirty="0" smtClean="0"/>
            <a:t> </a:t>
          </a:r>
          <a:r>
            <a:rPr lang="tr-TR" dirty="0" err="1" smtClean="0"/>
            <a:t>first</a:t>
          </a:r>
          <a:r>
            <a:rPr lang="tr-TR" dirty="0" smtClean="0"/>
            <a:t> </a:t>
          </a:r>
          <a:r>
            <a:rPr lang="tr-TR" dirty="0" err="1" smtClean="0"/>
            <a:t>served</a:t>
          </a:r>
          <a:endParaRPr lang="tr-TR" dirty="0"/>
        </a:p>
      </dgm:t>
    </dgm:pt>
    <dgm:pt modelId="{14AD2B05-3705-4AF1-BB11-2192A4C46003}" type="parTrans" cxnId="{37FE490C-F8FD-44B5-9DD4-EB0F26A5FE6E}">
      <dgm:prSet/>
      <dgm:spPr/>
      <dgm:t>
        <a:bodyPr/>
        <a:lstStyle/>
        <a:p>
          <a:endParaRPr lang="tr-TR"/>
        </a:p>
      </dgm:t>
    </dgm:pt>
    <dgm:pt modelId="{11F55555-38F7-40B2-9764-501B7DAE5D71}" type="sibTrans" cxnId="{37FE490C-F8FD-44B5-9DD4-EB0F26A5FE6E}">
      <dgm:prSet/>
      <dgm:spPr/>
      <dgm:t>
        <a:bodyPr/>
        <a:lstStyle/>
        <a:p>
          <a:endParaRPr lang="tr-TR"/>
        </a:p>
      </dgm:t>
    </dgm:pt>
    <dgm:pt modelId="{C5A1B20F-0C64-4151-93AD-A460A7A61557}">
      <dgm:prSet phldrT="[Metin]"/>
      <dgm:spPr/>
      <dgm:t>
        <a:bodyPr/>
        <a:lstStyle/>
        <a:p>
          <a:r>
            <a:rPr lang="tr-TR" b="1" dirty="0" err="1" smtClean="0"/>
            <a:t>Popularization</a:t>
          </a:r>
          <a:endParaRPr lang="tr-TR" b="1" dirty="0"/>
        </a:p>
      </dgm:t>
    </dgm:pt>
    <dgm:pt modelId="{23ED85C8-B859-4222-90D8-D7ABF4A376D8}" type="parTrans" cxnId="{0C5E8792-8E9E-4BAE-8499-929A2D6B5972}">
      <dgm:prSet/>
      <dgm:spPr/>
      <dgm:t>
        <a:bodyPr/>
        <a:lstStyle/>
        <a:p>
          <a:endParaRPr lang="tr-TR"/>
        </a:p>
      </dgm:t>
    </dgm:pt>
    <dgm:pt modelId="{28984196-55A6-4217-817D-3D85AFD59D39}" type="sibTrans" cxnId="{0C5E8792-8E9E-4BAE-8499-929A2D6B5972}">
      <dgm:prSet/>
      <dgm:spPr/>
      <dgm:t>
        <a:bodyPr/>
        <a:lstStyle/>
        <a:p>
          <a:endParaRPr lang="tr-TR"/>
        </a:p>
      </dgm:t>
    </dgm:pt>
    <dgm:pt modelId="{7D5D2DF5-6DDB-4AC3-B7BF-0D842D9EA514}">
      <dgm:prSet phldrT="[Metin]"/>
      <dgm:spPr/>
      <dgm:t>
        <a:bodyPr/>
        <a:lstStyle/>
        <a:p>
          <a:r>
            <a:rPr lang="tr-TR" dirty="0" err="1" smtClean="0"/>
            <a:t>Create</a:t>
          </a:r>
          <a:r>
            <a:rPr lang="tr-TR" dirty="0" smtClean="0"/>
            <a:t> Art </a:t>
          </a:r>
          <a:r>
            <a:rPr lang="tr-TR" dirty="0" err="1" smtClean="0"/>
            <a:t>Literates</a:t>
          </a:r>
          <a:endParaRPr lang="tr-TR" dirty="0"/>
        </a:p>
      </dgm:t>
    </dgm:pt>
    <dgm:pt modelId="{65A618B2-072F-48D9-BD3E-B7834F09E408}" type="parTrans" cxnId="{4E79FF66-AC5C-4926-8675-EA0FDEDF8A40}">
      <dgm:prSet/>
      <dgm:spPr/>
      <dgm:t>
        <a:bodyPr/>
        <a:lstStyle/>
        <a:p>
          <a:endParaRPr lang="tr-TR"/>
        </a:p>
      </dgm:t>
    </dgm:pt>
    <dgm:pt modelId="{36C464A5-5188-4122-A730-87B1599987C7}" type="sibTrans" cxnId="{4E79FF66-AC5C-4926-8675-EA0FDEDF8A40}">
      <dgm:prSet/>
      <dgm:spPr/>
      <dgm:t>
        <a:bodyPr/>
        <a:lstStyle/>
        <a:p>
          <a:endParaRPr lang="tr-TR"/>
        </a:p>
      </dgm:t>
    </dgm:pt>
    <dgm:pt modelId="{E222CEF7-1CD7-4D14-8CDA-77EB94977BFF}">
      <dgm:prSet phldrT="[Metin]"/>
      <dgm:spPr/>
      <dgm:t>
        <a:bodyPr/>
        <a:lstStyle/>
        <a:p>
          <a:r>
            <a:rPr lang="tr-TR" b="1" dirty="0" err="1" smtClean="0">
              <a:solidFill>
                <a:schemeClr val="bg1"/>
              </a:solidFill>
            </a:rPr>
            <a:t>The</a:t>
          </a:r>
          <a:r>
            <a:rPr lang="tr-TR" b="1" dirty="0" smtClean="0">
              <a:solidFill>
                <a:schemeClr val="bg1"/>
              </a:solidFill>
            </a:rPr>
            <a:t> </a:t>
          </a:r>
          <a:r>
            <a:rPr lang="tr-TR" b="1" dirty="0" err="1" smtClean="0">
              <a:solidFill>
                <a:schemeClr val="bg1"/>
              </a:solidFill>
            </a:rPr>
            <a:t>gold</a:t>
          </a:r>
          <a:r>
            <a:rPr lang="tr-TR" b="1" dirty="0" smtClean="0">
              <a:solidFill>
                <a:schemeClr val="bg1"/>
              </a:solidFill>
            </a:rPr>
            <a:t>!</a:t>
          </a:r>
          <a:endParaRPr lang="tr-TR" b="1" dirty="0">
            <a:solidFill>
              <a:schemeClr val="bg1"/>
            </a:solidFill>
          </a:endParaRPr>
        </a:p>
      </dgm:t>
    </dgm:pt>
    <dgm:pt modelId="{72B7E9EE-4A37-418C-BA8C-27B3A77F86D6}" type="parTrans" cxnId="{1F64F087-E05B-4C28-A140-2C1E97EA8BDA}">
      <dgm:prSet/>
      <dgm:spPr/>
      <dgm:t>
        <a:bodyPr/>
        <a:lstStyle/>
        <a:p>
          <a:endParaRPr lang="tr-TR"/>
        </a:p>
      </dgm:t>
    </dgm:pt>
    <dgm:pt modelId="{952B9A6E-425B-425C-996D-691CCFD98B98}" type="sibTrans" cxnId="{1F64F087-E05B-4C28-A140-2C1E97EA8BDA}">
      <dgm:prSet/>
      <dgm:spPr/>
      <dgm:t>
        <a:bodyPr/>
        <a:lstStyle/>
        <a:p>
          <a:endParaRPr lang="tr-TR"/>
        </a:p>
      </dgm:t>
    </dgm:pt>
    <dgm:pt modelId="{9200252B-3D80-4077-A487-2C2506C4FBDB}">
      <dgm:prSet phldrT="[Metin]"/>
      <dgm:spPr/>
      <dgm:t>
        <a:bodyPr/>
        <a:lstStyle/>
        <a:p>
          <a:r>
            <a:rPr lang="tr-TR" dirty="0" err="1" smtClean="0"/>
            <a:t>Point</a:t>
          </a:r>
          <a:r>
            <a:rPr lang="tr-TR" dirty="0" smtClean="0"/>
            <a:t> of </a:t>
          </a:r>
          <a:r>
            <a:rPr lang="tr-TR" dirty="0" err="1" smtClean="0"/>
            <a:t>Sales</a:t>
          </a:r>
          <a:endParaRPr lang="tr-TR" dirty="0"/>
        </a:p>
      </dgm:t>
    </dgm:pt>
    <dgm:pt modelId="{0C8152C9-1198-42D8-A84F-8C3301A45F9D}" type="parTrans" cxnId="{3E4B1558-2003-4AFE-A6EE-50C9A9AB29CA}">
      <dgm:prSet/>
      <dgm:spPr/>
      <dgm:t>
        <a:bodyPr/>
        <a:lstStyle/>
        <a:p>
          <a:endParaRPr lang="tr-TR"/>
        </a:p>
      </dgm:t>
    </dgm:pt>
    <dgm:pt modelId="{371E4A6E-B8FA-4DC7-BCAA-3D533D1717BA}" type="sibTrans" cxnId="{3E4B1558-2003-4AFE-A6EE-50C9A9AB29CA}">
      <dgm:prSet/>
      <dgm:spPr/>
      <dgm:t>
        <a:bodyPr/>
        <a:lstStyle/>
        <a:p>
          <a:endParaRPr lang="tr-TR"/>
        </a:p>
      </dgm:t>
    </dgm:pt>
    <dgm:pt modelId="{6E234D2E-7813-4A54-9BD1-2832BBD543A7}">
      <dgm:prSet phldrT="[Metin]"/>
      <dgm:spPr/>
      <dgm:t>
        <a:bodyPr/>
        <a:lstStyle/>
        <a:p>
          <a:r>
            <a:rPr lang="tr-TR" dirty="0" err="1" smtClean="0"/>
            <a:t>Free</a:t>
          </a:r>
          <a:r>
            <a:rPr lang="tr-TR" dirty="0" smtClean="0"/>
            <a:t> of </a:t>
          </a:r>
          <a:r>
            <a:rPr lang="tr-TR" dirty="0" err="1" smtClean="0"/>
            <a:t>charge</a:t>
          </a:r>
          <a:endParaRPr lang="tr-TR" dirty="0"/>
        </a:p>
      </dgm:t>
    </dgm:pt>
    <dgm:pt modelId="{99AD0277-4E83-4F7A-A798-63C2E73FAB1F}" type="parTrans" cxnId="{58FF58CE-DCC7-41F4-9BE1-3DEEBCC8A8FD}">
      <dgm:prSet/>
      <dgm:spPr/>
      <dgm:t>
        <a:bodyPr/>
        <a:lstStyle/>
        <a:p>
          <a:endParaRPr lang="tr-TR"/>
        </a:p>
      </dgm:t>
    </dgm:pt>
    <dgm:pt modelId="{F29E2C82-8578-4643-9941-267D8A08902C}" type="sibTrans" cxnId="{58FF58CE-DCC7-41F4-9BE1-3DEEBCC8A8FD}">
      <dgm:prSet/>
      <dgm:spPr/>
      <dgm:t>
        <a:bodyPr/>
        <a:lstStyle/>
        <a:p>
          <a:endParaRPr lang="tr-TR"/>
        </a:p>
      </dgm:t>
    </dgm:pt>
    <dgm:pt modelId="{F9E9B498-0131-45E7-8B65-B36FE4358830}">
      <dgm:prSet phldrT="[Metin]"/>
      <dgm:spPr/>
      <dgm:t>
        <a:bodyPr/>
        <a:lstStyle/>
        <a:p>
          <a:r>
            <a:rPr lang="tr-TR" dirty="0" err="1" smtClean="0"/>
            <a:t>Just</a:t>
          </a:r>
          <a:r>
            <a:rPr lang="tr-TR" dirty="0" smtClean="0"/>
            <a:t>  in </a:t>
          </a:r>
          <a:r>
            <a:rPr lang="tr-TR" dirty="0" err="1" smtClean="0"/>
            <a:t>front</a:t>
          </a:r>
          <a:r>
            <a:rPr lang="tr-TR" dirty="0" smtClean="0"/>
            <a:t> of </a:t>
          </a:r>
          <a:r>
            <a:rPr lang="tr-TR" dirty="0" err="1" smtClean="0"/>
            <a:t>your</a:t>
          </a:r>
          <a:r>
            <a:rPr lang="tr-TR" dirty="0" smtClean="0"/>
            <a:t> </a:t>
          </a:r>
          <a:r>
            <a:rPr lang="tr-TR" dirty="0" err="1" smtClean="0"/>
            <a:t>doorstep</a:t>
          </a:r>
          <a:r>
            <a:rPr lang="tr-TR" dirty="0" smtClean="0"/>
            <a:t> an </a:t>
          </a:r>
          <a:r>
            <a:rPr lang="tr-TR" dirty="0" err="1" smtClean="0"/>
            <a:t>İsmek</a:t>
          </a:r>
          <a:r>
            <a:rPr lang="tr-TR" dirty="0" smtClean="0"/>
            <a:t> </a:t>
          </a:r>
          <a:r>
            <a:rPr lang="tr-TR" dirty="0" err="1" smtClean="0"/>
            <a:t>Center</a:t>
          </a:r>
          <a:r>
            <a:rPr lang="tr-TR" dirty="0" smtClean="0"/>
            <a:t> </a:t>
          </a:r>
          <a:endParaRPr lang="tr-TR" dirty="0"/>
        </a:p>
      </dgm:t>
    </dgm:pt>
    <dgm:pt modelId="{3100521C-6A9B-4590-9079-DC63CD913D84}" type="parTrans" cxnId="{17F87AB7-9351-4C1C-BFDA-DF185AD62426}">
      <dgm:prSet/>
      <dgm:spPr/>
      <dgm:t>
        <a:bodyPr/>
        <a:lstStyle/>
        <a:p>
          <a:endParaRPr lang="tr-TR"/>
        </a:p>
      </dgm:t>
    </dgm:pt>
    <dgm:pt modelId="{7A54B5AC-65D8-48A1-9B60-094722F70CE7}" type="sibTrans" cxnId="{17F87AB7-9351-4C1C-BFDA-DF185AD62426}">
      <dgm:prSet/>
      <dgm:spPr/>
      <dgm:t>
        <a:bodyPr/>
        <a:lstStyle/>
        <a:p>
          <a:endParaRPr lang="tr-TR"/>
        </a:p>
      </dgm:t>
    </dgm:pt>
    <dgm:pt modelId="{CAA77FC7-351B-4BAB-8A55-61CAC4948EED}">
      <dgm:prSet phldrT="[Metin]"/>
      <dgm:spPr/>
      <dgm:t>
        <a:bodyPr/>
        <a:lstStyle/>
        <a:p>
          <a:r>
            <a:rPr lang="tr-TR" dirty="0" err="1" smtClean="0"/>
            <a:t>Exhibitons</a:t>
          </a:r>
          <a:r>
            <a:rPr lang="tr-TR" dirty="0" smtClean="0"/>
            <a:t> in </a:t>
          </a:r>
          <a:r>
            <a:rPr lang="tr-TR" dirty="0" err="1" smtClean="0"/>
            <a:t>different</a:t>
          </a:r>
          <a:r>
            <a:rPr lang="tr-TR" dirty="0" smtClean="0"/>
            <a:t> </a:t>
          </a:r>
          <a:r>
            <a:rPr lang="tr-TR" dirty="0" err="1" smtClean="0"/>
            <a:t>districts</a:t>
          </a:r>
          <a:r>
            <a:rPr lang="tr-TR" dirty="0" smtClean="0"/>
            <a:t>/</a:t>
          </a:r>
          <a:r>
            <a:rPr lang="tr-TR" dirty="0" err="1" smtClean="0"/>
            <a:t>countries</a:t>
          </a:r>
          <a:endParaRPr lang="tr-TR" dirty="0"/>
        </a:p>
      </dgm:t>
    </dgm:pt>
    <dgm:pt modelId="{A093C651-0F6E-4670-A33A-671974282157}" type="parTrans" cxnId="{EC0DC376-13E5-4125-8CCC-CE98FDBDB442}">
      <dgm:prSet/>
      <dgm:spPr/>
      <dgm:t>
        <a:bodyPr/>
        <a:lstStyle/>
        <a:p>
          <a:endParaRPr lang="tr-TR"/>
        </a:p>
      </dgm:t>
    </dgm:pt>
    <dgm:pt modelId="{4B7D1CFC-D711-45F5-9521-8DCFC15CD49F}" type="sibTrans" cxnId="{EC0DC376-13E5-4125-8CCC-CE98FDBDB442}">
      <dgm:prSet/>
      <dgm:spPr/>
      <dgm:t>
        <a:bodyPr/>
        <a:lstStyle/>
        <a:p>
          <a:endParaRPr lang="tr-TR"/>
        </a:p>
      </dgm:t>
    </dgm:pt>
    <dgm:pt modelId="{A43CE987-4DD0-4FDF-B29E-8240EE1CFAC7}">
      <dgm:prSet phldrT="[Metin]"/>
      <dgm:spPr/>
      <dgm:t>
        <a:bodyPr/>
        <a:lstStyle/>
        <a:p>
          <a:r>
            <a:rPr lang="tr-TR" dirty="0" err="1" smtClean="0"/>
            <a:t>Shows</a:t>
          </a:r>
          <a:endParaRPr lang="tr-TR" dirty="0"/>
        </a:p>
      </dgm:t>
    </dgm:pt>
    <dgm:pt modelId="{C92D77DA-D3F4-4E80-96F7-38C990477734}" type="parTrans" cxnId="{87902440-39D0-43C3-9D23-82740E501B33}">
      <dgm:prSet/>
      <dgm:spPr/>
      <dgm:t>
        <a:bodyPr/>
        <a:lstStyle/>
        <a:p>
          <a:endParaRPr lang="tr-TR"/>
        </a:p>
      </dgm:t>
    </dgm:pt>
    <dgm:pt modelId="{8AA9547C-BA58-4C72-BFA9-76DC10877657}" type="sibTrans" cxnId="{87902440-39D0-43C3-9D23-82740E501B33}">
      <dgm:prSet/>
      <dgm:spPr/>
      <dgm:t>
        <a:bodyPr/>
        <a:lstStyle/>
        <a:p>
          <a:endParaRPr lang="tr-TR"/>
        </a:p>
      </dgm:t>
    </dgm:pt>
    <dgm:pt modelId="{827ACE3F-855B-474B-9825-ADA833D9DB1D}">
      <dgm:prSet phldrT="[Metin]"/>
      <dgm:spPr/>
      <dgm:t>
        <a:bodyPr/>
        <a:lstStyle/>
        <a:p>
          <a:r>
            <a:rPr lang="tr-TR" dirty="0" err="1" smtClean="0"/>
            <a:t>Competitions</a:t>
          </a:r>
          <a:endParaRPr lang="tr-TR" dirty="0"/>
        </a:p>
      </dgm:t>
    </dgm:pt>
    <dgm:pt modelId="{D3D0A3C1-6F5C-4F9B-A977-FC724E2E922D}" type="parTrans" cxnId="{6F3FD894-3A9E-432A-BC6F-69DA88094695}">
      <dgm:prSet/>
      <dgm:spPr/>
      <dgm:t>
        <a:bodyPr/>
        <a:lstStyle/>
        <a:p>
          <a:endParaRPr lang="tr-TR"/>
        </a:p>
      </dgm:t>
    </dgm:pt>
    <dgm:pt modelId="{70CB7AB4-9732-4F48-90A1-722FBCA939AC}" type="sibTrans" cxnId="{6F3FD894-3A9E-432A-BC6F-69DA88094695}">
      <dgm:prSet/>
      <dgm:spPr/>
      <dgm:t>
        <a:bodyPr/>
        <a:lstStyle/>
        <a:p>
          <a:endParaRPr lang="tr-TR"/>
        </a:p>
      </dgm:t>
    </dgm:pt>
    <dgm:pt modelId="{951C6803-1618-4E31-ABD1-6559C38FABAE}">
      <dgm:prSet phldrT="[Metin]"/>
      <dgm:spPr/>
      <dgm:t>
        <a:bodyPr/>
        <a:lstStyle/>
        <a:p>
          <a:r>
            <a:rPr lang="tr-TR" dirty="0" err="1" smtClean="0"/>
            <a:t>Entrepreneurship</a:t>
          </a:r>
          <a:endParaRPr lang="tr-TR" dirty="0"/>
        </a:p>
      </dgm:t>
    </dgm:pt>
    <dgm:pt modelId="{9FF5CBDB-402E-46E2-A1CF-44CD7048FE6E}" type="parTrans" cxnId="{A5F32BCC-7077-46B7-B48E-68A637EF6C65}">
      <dgm:prSet/>
      <dgm:spPr/>
      <dgm:t>
        <a:bodyPr/>
        <a:lstStyle/>
        <a:p>
          <a:endParaRPr lang="tr-TR"/>
        </a:p>
      </dgm:t>
    </dgm:pt>
    <dgm:pt modelId="{0C935549-BF14-47E4-9E56-854C3793CFBC}" type="sibTrans" cxnId="{A5F32BCC-7077-46B7-B48E-68A637EF6C65}">
      <dgm:prSet/>
      <dgm:spPr/>
      <dgm:t>
        <a:bodyPr/>
        <a:lstStyle/>
        <a:p>
          <a:endParaRPr lang="tr-TR"/>
        </a:p>
      </dgm:t>
    </dgm:pt>
    <dgm:pt modelId="{E379D300-ED44-4324-B565-C08D74F9273F}">
      <dgm:prSet phldrT="[Metin]"/>
      <dgm:spPr/>
      <dgm:t>
        <a:bodyPr/>
        <a:lstStyle/>
        <a:p>
          <a:r>
            <a:rPr lang="tr-TR" dirty="0" smtClean="0"/>
            <a:t>Online </a:t>
          </a:r>
          <a:r>
            <a:rPr lang="tr-TR" dirty="0" err="1" smtClean="0"/>
            <a:t>sales</a:t>
          </a:r>
          <a:endParaRPr lang="tr-TR" dirty="0"/>
        </a:p>
      </dgm:t>
    </dgm:pt>
    <dgm:pt modelId="{2725D92B-FE2D-4E19-8E0C-D5CC920E3856}" type="parTrans" cxnId="{7E84ED33-7F05-4BA1-825D-428BA3641454}">
      <dgm:prSet/>
      <dgm:spPr/>
      <dgm:t>
        <a:bodyPr/>
        <a:lstStyle/>
        <a:p>
          <a:endParaRPr lang="tr-TR"/>
        </a:p>
      </dgm:t>
    </dgm:pt>
    <dgm:pt modelId="{F28E8B4B-BC74-4B79-9A91-CE7B3C7451E7}" type="sibTrans" cxnId="{7E84ED33-7F05-4BA1-825D-428BA3641454}">
      <dgm:prSet/>
      <dgm:spPr/>
      <dgm:t>
        <a:bodyPr/>
        <a:lstStyle/>
        <a:p>
          <a:endParaRPr lang="tr-TR"/>
        </a:p>
      </dgm:t>
    </dgm:pt>
    <dgm:pt modelId="{517418A7-3C2A-428C-AA82-D3F54ED7DEAD}">
      <dgm:prSet phldrT="[Metin]"/>
      <dgm:spPr/>
      <dgm:t>
        <a:bodyPr/>
        <a:lstStyle/>
        <a:p>
          <a:r>
            <a:rPr lang="tr-TR" dirty="0" err="1" smtClean="0"/>
            <a:t>Job</a:t>
          </a:r>
          <a:r>
            <a:rPr lang="tr-TR" dirty="0" smtClean="0"/>
            <a:t> </a:t>
          </a:r>
          <a:r>
            <a:rPr lang="tr-TR" dirty="0" err="1" smtClean="0"/>
            <a:t>placement</a:t>
          </a:r>
          <a:r>
            <a:rPr lang="tr-TR" dirty="0" smtClean="0"/>
            <a:t>, </a:t>
          </a:r>
          <a:r>
            <a:rPr lang="tr-TR" dirty="0" err="1" smtClean="0"/>
            <a:t>etc</a:t>
          </a:r>
          <a:r>
            <a:rPr lang="tr-TR" dirty="0" smtClean="0"/>
            <a:t>.</a:t>
          </a:r>
          <a:endParaRPr lang="tr-TR" dirty="0"/>
        </a:p>
      </dgm:t>
    </dgm:pt>
    <dgm:pt modelId="{280A4563-49CB-4D7B-8CA9-D6337321798B}" type="parTrans" cxnId="{F7F75649-ADFA-444B-BD01-5D4732D6A133}">
      <dgm:prSet/>
      <dgm:spPr/>
      <dgm:t>
        <a:bodyPr/>
        <a:lstStyle/>
        <a:p>
          <a:endParaRPr lang="tr-TR"/>
        </a:p>
      </dgm:t>
    </dgm:pt>
    <dgm:pt modelId="{B4DEC4F3-E295-4C65-A1E8-F70BE89ED0DA}" type="sibTrans" cxnId="{F7F75649-ADFA-444B-BD01-5D4732D6A133}">
      <dgm:prSet/>
      <dgm:spPr/>
      <dgm:t>
        <a:bodyPr/>
        <a:lstStyle/>
        <a:p>
          <a:endParaRPr lang="tr-TR"/>
        </a:p>
      </dgm:t>
    </dgm:pt>
    <dgm:pt modelId="{9983A360-65FE-405E-ABD6-A41D1184D228}">
      <dgm:prSet phldrT="[Metin]"/>
      <dgm:spPr/>
      <dgm:t>
        <a:bodyPr/>
        <a:lstStyle/>
        <a:p>
          <a:r>
            <a:rPr lang="tr-TR" dirty="0" err="1" smtClean="0"/>
            <a:t>Media</a:t>
          </a:r>
          <a:r>
            <a:rPr lang="tr-TR" dirty="0" smtClean="0"/>
            <a:t> </a:t>
          </a:r>
          <a:r>
            <a:rPr lang="tr-TR" dirty="0" err="1" smtClean="0"/>
            <a:t>Coverage</a:t>
          </a:r>
          <a:r>
            <a:rPr lang="tr-TR" dirty="0" smtClean="0"/>
            <a:t> </a:t>
          </a:r>
          <a:endParaRPr lang="tr-TR" dirty="0"/>
        </a:p>
      </dgm:t>
    </dgm:pt>
    <dgm:pt modelId="{C90BEA88-9567-475E-A1FB-08CC170BAD8C}" type="parTrans" cxnId="{BAF168D1-7506-4B77-BF53-0FF33DBFC309}">
      <dgm:prSet/>
      <dgm:spPr/>
      <dgm:t>
        <a:bodyPr/>
        <a:lstStyle/>
        <a:p>
          <a:endParaRPr lang="tr-TR"/>
        </a:p>
      </dgm:t>
    </dgm:pt>
    <dgm:pt modelId="{ED6BB0B0-04D6-459E-AF04-9B37B8C6788E}" type="sibTrans" cxnId="{BAF168D1-7506-4B77-BF53-0FF33DBFC309}">
      <dgm:prSet/>
      <dgm:spPr/>
      <dgm:t>
        <a:bodyPr/>
        <a:lstStyle/>
        <a:p>
          <a:endParaRPr lang="tr-TR"/>
        </a:p>
      </dgm:t>
    </dgm:pt>
    <dgm:pt modelId="{FC1499BF-2D09-4A28-B3B5-7692AA919294}">
      <dgm:prSet phldrT="[Metin]"/>
      <dgm:spPr/>
      <dgm:t>
        <a:bodyPr/>
        <a:lstStyle/>
        <a:p>
          <a:r>
            <a:rPr lang="tr-TR" dirty="0" err="1" smtClean="0"/>
            <a:t>Adult</a:t>
          </a:r>
          <a:r>
            <a:rPr lang="tr-TR" dirty="0" smtClean="0"/>
            <a:t> </a:t>
          </a:r>
          <a:r>
            <a:rPr lang="tr-TR" dirty="0" err="1" smtClean="0"/>
            <a:t>education</a:t>
          </a:r>
          <a:r>
            <a:rPr lang="tr-TR" dirty="0" smtClean="0"/>
            <a:t> </a:t>
          </a:r>
          <a:r>
            <a:rPr lang="tr-TR" dirty="0" err="1" smtClean="0"/>
            <a:t>centers</a:t>
          </a:r>
          <a:endParaRPr lang="tr-TR" dirty="0"/>
        </a:p>
      </dgm:t>
    </dgm:pt>
    <dgm:pt modelId="{22BB54FB-36BD-441B-8FFD-3453E29BFE3F}" type="parTrans" cxnId="{53EFF481-9A08-4FAC-8FA9-CF53461D0586}">
      <dgm:prSet/>
      <dgm:spPr/>
      <dgm:t>
        <a:bodyPr/>
        <a:lstStyle/>
        <a:p>
          <a:endParaRPr lang="tr-TR"/>
        </a:p>
      </dgm:t>
    </dgm:pt>
    <dgm:pt modelId="{375415EF-5D7A-4F32-9C17-5E08E4052E9E}" type="sibTrans" cxnId="{53EFF481-9A08-4FAC-8FA9-CF53461D0586}">
      <dgm:prSet/>
      <dgm:spPr/>
      <dgm:t>
        <a:bodyPr/>
        <a:lstStyle/>
        <a:p>
          <a:endParaRPr lang="tr-TR"/>
        </a:p>
      </dgm:t>
    </dgm:pt>
    <dgm:pt modelId="{CC890B19-A0B6-46CA-A280-AEC255ABCB82}">
      <dgm:prSet phldrT="[Metin]"/>
      <dgm:spPr/>
      <dgm:t>
        <a:bodyPr/>
        <a:lstStyle/>
        <a:p>
          <a:r>
            <a:rPr lang="tr-TR" dirty="0" err="1" smtClean="0"/>
            <a:t>Occasional</a:t>
          </a:r>
          <a:r>
            <a:rPr lang="tr-TR" dirty="0" smtClean="0"/>
            <a:t> </a:t>
          </a:r>
          <a:r>
            <a:rPr lang="tr-TR" dirty="0" err="1" smtClean="0"/>
            <a:t>Sales</a:t>
          </a:r>
          <a:r>
            <a:rPr lang="tr-TR" dirty="0" smtClean="0"/>
            <a:t> </a:t>
          </a:r>
          <a:r>
            <a:rPr lang="tr-TR" dirty="0" err="1" smtClean="0"/>
            <a:t>Events</a:t>
          </a:r>
          <a:endParaRPr lang="tr-TR" dirty="0"/>
        </a:p>
      </dgm:t>
    </dgm:pt>
    <dgm:pt modelId="{4CC51EF8-5D4A-4593-954B-185034F22406}" type="parTrans" cxnId="{2FFF4ACD-19B8-43B4-867D-554164A731D5}">
      <dgm:prSet/>
      <dgm:spPr/>
      <dgm:t>
        <a:bodyPr/>
        <a:lstStyle/>
        <a:p>
          <a:endParaRPr lang="tr-TR"/>
        </a:p>
      </dgm:t>
    </dgm:pt>
    <dgm:pt modelId="{A1A6CDFA-5728-44AF-95F1-217BF6F903FB}" type="sibTrans" cxnId="{2FFF4ACD-19B8-43B4-867D-554164A731D5}">
      <dgm:prSet/>
      <dgm:spPr/>
      <dgm:t>
        <a:bodyPr/>
        <a:lstStyle/>
        <a:p>
          <a:endParaRPr lang="tr-TR"/>
        </a:p>
      </dgm:t>
    </dgm:pt>
    <dgm:pt modelId="{F4EE4742-5C0F-40AD-B902-CABFF0BA30D3}">
      <dgm:prSet phldrT="[Metin]"/>
      <dgm:spPr/>
      <dgm:t>
        <a:bodyPr/>
        <a:lstStyle/>
        <a:p>
          <a:r>
            <a:rPr lang="tr-TR" dirty="0" err="1" smtClean="0"/>
            <a:t>Etc</a:t>
          </a:r>
          <a:r>
            <a:rPr lang="tr-TR" dirty="0" smtClean="0"/>
            <a:t>.</a:t>
          </a:r>
          <a:endParaRPr lang="tr-TR" dirty="0"/>
        </a:p>
      </dgm:t>
    </dgm:pt>
    <dgm:pt modelId="{2937C668-C857-4CDF-859F-7E36233F4AA5}" type="parTrans" cxnId="{45581203-8518-47D3-95E7-87D70239F0D1}">
      <dgm:prSet/>
      <dgm:spPr/>
      <dgm:t>
        <a:bodyPr/>
        <a:lstStyle/>
        <a:p>
          <a:endParaRPr lang="tr-TR"/>
        </a:p>
      </dgm:t>
    </dgm:pt>
    <dgm:pt modelId="{A365CE5E-CB57-49C3-B7E9-B115DC0E2C98}" type="sibTrans" cxnId="{45581203-8518-47D3-95E7-87D70239F0D1}">
      <dgm:prSet/>
      <dgm:spPr/>
      <dgm:t>
        <a:bodyPr/>
        <a:lstStyle/>
        <a:p>
          <a:endParaRPr lang="tr-TR"/>
        </a:p>
      </dgm:t>
    </dgm:pt>
    <dgm:pt modelId="{9C0D23EC-35AE-427A-BEFA-6E6002293806}" type="pres">
      <dgm:prSet presAssocID="{2F71E342-F606-4BF5-A023-06267F5D17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B070A8D-BC59-4F85-8DBD-2ED2857BA3FA}" type="pres">
      <dgm:prSet presAssocID="{A6744D0F-D25C-4276-A295-F2D0846546FA}" presName="linNode" presStyleCnt="0"/>
      <dgm:spPr/>
    </dgm:pt>
    <dgm:pt modelId="{523ABC6A-327A-429D-83FA-0A772857AB8E}" type="pres">
      <dgm:prSet presAssocID="{A6744D0F-D25C-4276-A295-F2D0846546F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3C8ACC-792F-4702-9DBF-33165E1B23A7}" type="pres">
      <dgm:prSet presAssocID="{A6744D0F-D25C-4276-A295-F2D0846546F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0AC710-DA9F-4C51-BC14-8620F52F1530}" type="pres">
      <dgm:prSet presAssocID="{B222153E-CF19-4A88-9559-AD0DCA223473}" presName="sp" presStyleCnt="0"/>
      <dgm:spPr/>
    </dgm:pt>
    <dgm:pt modelId="{5082089F-9ABE-4409-82BC-0E1304995B9B}" type="pres">
      <dgm:prSet presAssocID="{C5A1B20F-0C64-4151-93AD-A460A7A61557}" presName="linNode" presStyleCnt="0"/>
      <dgm:spPr/>
    </dgm:pt>
    <dgm:pt modelId="{F88E0A9E-C77E-4B74-8CCB-3486FC50504A}" type="pres">
      <dgm:prSet presAssocID="{C5A1B20F-0C64-4151-93AD-A460A7A6155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FCD0B4-E02B-4C24-A198-5829E8547E78}" type="pres">
      <dgm:prSet presAssocID="{C5A1B20F-0C64-4151-93AD-A460A7A6155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E2882A-9B63-41DD-ABF9-908A3D4AE649}" type="pres">
      <dgm:prSet presAssocID="{28984196-55A6-4217-817D-3D85AFD59D39}" presName="sp" presStyleCnt="0"/>
      <dgm:spPr/>
    </dgm:pt>
    <dgm:pt modelId="{17C8AE8D-6BE8-43C4-95FD-6725C7BBFE0E}" type="pres">
      <dgm:prSet presAssocID="{E222CEF7-1CD7-4D14-8CDA-77EB94977BFF}" presName="linNode" presStyleCnt="0"/>
      <dgm:spPr/>
    </dgm:pt>
    <dgm:pt modelId="{1D47FBFB-FE7C-4E52-A6C3-833D05B66D6E}" type="pres">
      <dgm:prSet presAssocID="{E222CEF7-1CD7-4D14-8CDA-77EB94977BF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734858-55C3-4582-A5AB-C475FAC921D2}" type="pres">
      <dgm:prSet presAssocID="{E222CEF7-1CD7-4D14-8CDA-77EB94977BF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504CE47-D2F5-48CD-B347-49BA8D70FCAF}" type="presOf" srcId="{CAA77FC7-351B-4BAB-8A55-61CAC4948EED}" destId="{CEFCD0B4-E02B-4C24-A198-5829E8547E78}" srcOrd="0" destOrd="2" presId="urn:microsoft.com/office/officeart/2005/8/layout/vList5"/>
    <dgm:cxn modelId="{45581203-8518-47D3-95E7-87D70239F0D1}" srcId="{C5A1B20F-0C64-4151-93AD-A460A7A61557}" destId="{F4EE4742-5C0F-40AD-B902-CABFF0BA30D3}" srcOrd="6" destOrd="0" parTransId="{2937C668-C857-4CDF-859F-7E36233F4AA5}" sibTransId="{A365CE5E-CB57-49C3-B7E9-B115DC0E2C98}"/>
    <dgm:cxn modelId="{37FE490C-F8FD-44B5-9DD4-EB0F26A5FE6E}" srcId="{A6744D0F-D25C-4276-A295-F2D0846546FA}" destId="{8335794E-6AB2-4F97-885D-1BA0551142F6}" srcOrd="1" destOrd="0" parTransId="{14AD2B05-3705-4AF1-BB11-2192A4C46003}" sibTransId="{11F55555-38F7-40B2-9764-501B7DAE5D71}"/>
    <dgm:cxn modelId="{BAF168D1-7506-4B77-BF53-0FF33DBFC309}" srcId="{C5A1B20F-0C64-4151-93AD-A460A7A61557}" destId="{9983A360-65FE-405E-ABD6-A41D1184D228}" srcOrd="5" destOrd="0" parTransId="{C90BEA88-9567-475E-A1FB-08CC170BAD8C}" sibTransId="{ED6BB0B0-04D6-459E-AF04-9B37B8C6788E}"/>
    <dgm:cxn modelId="{E9AE1459-FCD1-411A-B1F4-CE88E8B72783}" type="presOf" srcId="{827ACE3F-855B-474B-9825-ADA833D9DB1D}" destId="{CEFCD0B4-E02B-4C24-A198-5829E8547E78}" srcOrd="0" destOrd="4" presId="urn:microsoft.com/office/officeart/2005/8/layout/vList5"/>
    <dgm:cxn modelId="{87902440-39D0-43C3-9D23-82740E501B33}" srcId="{C5A1B20F-0C64-4151-93AD-A460A7A61557}" destId="{A43CE987-4DD0-4FDF-B29E-8240EE1CFAC7}" srcOrd="3" destOrd="0" parTransId="{C92D77DA-D3F4-4E80-96F7-38C990477734}" sibTransId="{8AA9547C-BA58-4C72-BFA9-76DC10877657}"/>
    <dgm:cxn modelId="{EC0DC376-13E5-4125-8CCC-CE98FDBDB442}" srcId="{C5A1B20F-0C64-4151-93AD-A460A7A61557}" destId="{CAA77FC7-351B-4BAB-8A55-61CAC4948EED}" srcOrd="2" destOrd="0" parTransId="{A093C651-0F6E-4670-A33A-671974282157}" sibTransId="{4B7D1CFC-D711-45F5-9521-8DCFC15CD49F}"/>
    <dgm:cxn modelId="{3DE1A1A6-8196-4BFF-B2FB-B7D9D4EEC9A8}" type="presOf" srcId="{F4EE4742-5C0F-40AD-B902-CABFF0BA30D3}" destId="{CEFCD0B4-E02B-4C24-A198-5829E8547E78}" srcOrd="0" destOrd="6" presId="urn:microsoft.com/office/officeart/2005/8/layout/vList5"/>
    <dgm:cxn modelId="{E5E380D6-1BB5-46AC-AB8A-E56D51D7C704}" type="presOf" srcId="{951C6803-1618-4E31-ABD1-6559C38FABAE}" destId="{68734858-55C3-4582-A5AB-C475FAC921D2}" srcOrd="0" destOrd="3" presId="urn:microsoft.com/office/officeart/2005/8/layout/vList5"/>
    <dgm:cxn modelId="{9F96EA13-94D2-48CF-BEFA-A5DE0C3CBD1C}" type="presOf" srcId="{F9E9B498-0131-45E7-8B65-B36FE4358830}" destId="{283C8ACC-792F-4702-9DBF-33165E1B23A7}" srcOrd="0" destOrd="3" presId="urn:microsoft.com/office/officeart/2005/8/layout/vList5"/>
    <dgm:cxn modelId="{6F3FD894-3A9E-432A-BC6F-69DA88094695}" srcId="{C5A1B20F-0C64-4151-93AD-A460A7A61557}" destId="{827ACE3F-855B-474B-9825-ADA833D9DB1D}" srcOrd="4" destOrd="0" parTransId="{D3D0A3C1-6F5C-4F9B-A977-FC724E2E922D}" sibTransId="{70CB7AB4-9732-4F48-90A1-722FBCA939AC}"/>
    <dgm:cxn modelId="{42A6F11E-DA6D-4D9B-86FF-403387BE554E}" srcId="{A6744D0F-D25C-4276-A295-F2D0846546FA}" destId="{ED12CD35-F886-4197-A949-6B13ECF11F96}" srcOrd="0" destOrd="0" parTransId="{675451C2-BAC8-4458-8818-21F479E4158A}" sibTransId="{A54B7873-9D22-4E57-AF43-A61634CA9BE0}"/>
    <dgm:cxn modelId="{1BE07D95-D3AA-4823-A231-28CD2FDBDF87}" srcId="{2F71E342-F606-4BF5-A023-06267F5D1752}" destId="{A6744D0F-D25C-4276-A295-F2D0846546FA}" srcOrd="0" destOrd="0" parTransId="{F5609C39-7FCF-4132-9EA6-AD3495D6BD03}" sibTransId="{B222153E-CF19-4A88-9559-AD0DCA223473}"/>
    <dgm:cxn modelId="{F7F75649-ADFA-444B-BD01-5D4732D6A133}" srcId="{E222CEF7-1CD7-4D14-8CDA-77EB94977BFF}" destId="{517418A7-3C2A-428C-AA82-D3F54ED7DEAD}" srcOrd="4" destOrd="0" parTransId="{280A4563-49CB-4D7B-8CA9-D6337321798B}" sibTransId="{B4DEC4F3-E295-4C65-A1E8-F70BE89ED0DA}"/>
    <dgm:cxn modelId="{45DA49B9-F96E-4B1E-80B9-90EE8759655C}" type="presOf" srcId="{CC890B19-A0B6-46CA-A280-AEC255ABCB82}" destId="{68734858-55C3-4582-A5AB-C475FAC921D2}" srcOrd="0" destOrd="2" presId="urn:microsoft.com/office/officeart/2005/8/layout/vList5"/>
    <dgm:cxn modelId="{E1F022CB-DD49-4F64-80BC-8F4977D859F6}" type="presOf" srcId="{FC1499BF-2D09-4A28-B3B5-7692AA919294}" destId="{CEFCD0B4-E02B-4C24-A198-5829E8547E78}" srcOrd="0" destOrd="0" presId="urn:microsoft.com/office/officeart/2005/8/layout/vList5"/>
    <dgm:cxn modelId="{519D81F7-306F-4962-9459-229EF394790D}" type="presOf" srcId="{517418A7-3C2A-428C-AA82-D3F54ED7DEAD}" destId="{68734858-55C3-4582-A5AB-C475FAC921D2}" srcOrd="0" destOrd="4" presId="urn:microsoft.com/office/officeart/2005/8/layout/vList5"/>
    <dgm:cxn modelId="{549954B0-2BB1-4494-AA6E-BA88F5F1ED5D}" type="presOf" srcId="{9983A360-65FE-405E-ABD6-A41D1184D228}" destId="{CEFCD0B4-E02B-4C24-A198-5829E8547E78}" srcOrd="0" destOrd="5" presId="urn:microsoft.com/office/officeart/2005/8/layout/vList5"/>
    <dgm:cxn modelId="{53EFF481-9A08-4FAC-8FA9-CF53461D0586}" srcId="{C5A1B20F-0C64-4151-93AD-A460A7A61557}" destId="{FC1499BF-2D09-4A28-B3B5-7692AA919294}" srcOrd="0" destOrd="0" parTransId="{22BB54FB-36BD-441B-8FFD-3453E29BFE3F}" sibTransId="{375415EF-5D7A-4F32-9C17-5E08E4052E9E}"/>
    <dgm:cxn modelId="{10BB85D6-D7CC-4109-A7F7-0D53B05FD911}" type="presOf" srcId="{6E234D2E-7813-4A54-9BD1-2832BBD543A7}" destId="{283C8ACC-792F-4702-9DBF-33165E1B23A7}" srcOrd="0" destOrd="2" presId="urn:microsoft.com/office/officeart/2005/8/layout/vList5"/>
    <dgm:cxn modelId="{0C5E8792-8E9E-4BAE-8499-929A2D6B5972}" srcId="{2F71E342-F606-4BF5-A023-06267F5D1752}" destId="{C5A1B20F-0C64-4151-93AD-A460A7A61557}" srcOrd="1" destOrd="0" parTransId="{23ED85C8-B859-4222-90D8-D7ABF4A376D8}" sibTransId="{28984196-55A6-4217-817D-3D85AFD59D39}"/>
    <dgm:cxn modelId="{4E79FF66-AC5C-4926-8675-EA0FDEDF8A40}" srcId="{C5A1B20F-0C64-4151-93AD-A460A7A61557}" destId="{7D5D2DF5-6DDB-4AC3-B7BF-0D842D9EA514}" srcOrd="1" destOrd="0" parTransId="{65A618B2-072F-48D9-BD3E-B7834F09E408}" sibTransId="{36C464A5-5188-4122-A730-87B1599987C7}"/>
    <dgm:cxn modelId="{DA9A6429-C36B-4798-A6FF-FFA22C099EE5}" type="presOf" srcId="{ED12CD35-F886-4197-A949-6B13ECF11F96}" destId="{283C8ACC-792F-4702-9DBF-33165E1B23A7}" srcOrd="0" destOrd="0" presId="urn:microsoft.com/office/officeart/2005/8/layout/vList5"/>
    <dgm:cxn modelId="{17F87AB7-9351-4C1C-BFDA-DF185AD62426}" srcId="{A6744D0F-D25C-4276-A295-F2D0846546FA}" destId="{F9E9B498-0131-45E7-8B65-B36FE4358830}" srcOrd="3" destOrd="0" parTransId="{3100521C-6A9B-4590-9079-DC63CD913D84}" sibTransId="{7A54B5AC-65D8-48A1-9B60-094722F70CE7}"/>
    <dgm:cxn modelId="{7E84ED33-7F05-4BA1-825D-428BA3641454}" srcId="{E222CEF7-1CD7-4D14-8CDA-77EB94977BFF}" destId="{E379D300-ED44-4324-B565-C08D74F9273F}" srcOrd="1" destOrd="0" parTransId="{2725D92B-FE2D-4E19-8E0C-D5CC920E3856}" sibTransId="{F28E8B4B-BC74-4B79-9A91-CE7B3C7451E7}"/>
    <dgm:cxn modelId="{3E4B1558-2003-4AFE-A6EE-50C9A9AB29CA}" srcId="{E222CEF7-1CD7-4D14-8CDA-77EB94977BFF}" destId="{9200252B-3D80-4077-A487-2C2506C4FBDB}" srcOrd="0" destOrd="0" parTransId="{0C8152C9-1198-42D8-A84F-8C3301A45F9D}" sibTransId="{371E4A6E-B8FA-4DC7-BCAA-3D533D1717BA}"/>
    <dgm:cxn modelId="{80EE80BC-21EF-46A1-A8A0-6FF3502330AB}" type="presOf" srcId="{A43CE987-4DD0-4FDF-B29E-8240EE1CFAC7}" destId="{CEFCD0B4-E02B-4C24-A198-5829E8547E78}" srcOrd="0" destOrd="3" presId="urn:microsoft.com/office/officeart/2005/8/layout/vList5"/>
    <dgm:cxn modelId="{A63FCA9C-3F42-49FE-91B4-1F6A8D27A42C}" type="presOf" srcId="{C5A1B20F-0C64-4151-93AD-A460A7A61557}" destId="{F88E0A9E-C77E-4B74-8CCB-3486FC50504A}" srcOrd="0" destOrd="0" presId="urn:microsoft.com/office/officeart/2005/8/layout/vList5"/>
    <dgm:cxn modelId="{FB6146A1-C979-44D1-9D04-12E5611BC739}" type="presOf" srcId="{E379D300-ED44-4324-B565-C08D74F9273F}" destId="{68734858-55C3-4582-A5AB-C475FAC921D2}" srcOrd="0" destOrd="1" presId="urn:microsoft.com/office/officeart/2005/8/layout/vList5"/>
    <dgm:cxn modelId="{1F64F087-E05B-4C28-A140-2C1E97EA8BDA}" srcId="{2F71E342-F606-4BF5-A023-06267F5D1752}" destId="{E222CEF7-1CD7-4D14-8CDA-77EB94977BFF}" srcOrd="2" destOrd="0" parTransId="{72B7E9EE-4A37-418C-BA8C-27B3A77F86D6}" sibTransId="{952B9A6E-425B-425C-996D-691CCFD98B98}"/>
    <dgm:cxn modelId="{61D31851-22D5-4EF2-8379-5888E7B6B59E}" type="presOf" srcId="{7D5D2DF5-6DDB-4AC3-B7BF-0D842D9EA514}" destId="{CEFCD0B4-E02B-4C24-A198-5829E8547E78}" srcOrd="0" destOrd="1" presId="urn:microsoft.com/office/officeart/2005/8/layout/vList5"/>
    <dgm:cxn modelId="{58FF58CE-DCC7-41F4-9BE1-3DEEBCC8A8FD}" srcId="{A6744D0F-D25C-4276-A295-F2D0846546FA}" destId="{6E234D2E-7813-4A54-9BD1-2832BBD543A7}" srcOrd="2" destOrd="0" parTransId="{99AD0277-4E83-4F7A-A798-63C2E73FAB1F}" sibTransId="{F29E2C82-8578-4643-9941-267D8A08902C}"/>
    <dgm:cxn modelId="{211E5A09-D57C-4D87-AB9E-B92C3F6FE8AC}" type="presOf" srcId="{2F71E342-F606-4BF5-A023-06267F5D1752}" destId="{9C0D23EC-35AE-427A-BEFA-6E6002293806}" srcOrd="0" destOrd="0" presId="urn:microsoft.com/office/officeart/2005/8/layout/vList5"/>
    <dgm:cxn modelId="{2FFF4ACD-19B8-43B4-867D-554164A731D5}" srcId="{E222CEF7-1CD7-4D14-8CDA-77EB94977BFF}" destId="{CC890B19-A0B6-46CA-A280-AEC255ABCB82}" srcOrd="2" destOrd="0" parTransId="{4CC51EF8-5D4A-4593-954B-185034F22406}" sibTransId="{A1A6CDFA-5728-44AF-95F1-217BF6F903FB}"/>
    <dgm:cxn modelId="{4E024DF4-9F05-467B-9584-8E071BE1DB48}" type="presOf" srcId="{A6744D0F-D25C-4276-A295-F2D0846546FA}" destId="{523ABC6A-327A-429D-83FA-0A772857AB8E}" srcOrd="0" destOrd="0" presId="urn:microsoft.com/office/officeart/2005/8/layout/vList5"/>
    <dgm:cxn modelId="{83BABF17-704D-4FB0-92AD-35F0DD26C83D}" type="presOf" srcId="{E222CEF7-1CD7-4D14-8CDA-77EB94977BFF}" destId="{1D47FBFB-FE7C-4E52-A6C3-833D05B66D6E}" srcOrd="0" destOrd="0" presId="urn:microsoft.com/office/officeart/2005/8/layout/vList5"/>
    <dgm:cxn modelId="{F50377FD-086E-4EBB-9F83-20392565ABED}" type="presOf" srcId="{9200252B-3D80-4077-A487-2C2506C4FBDB}" destId="{68734858-55C3-4582-A5AB-C475FAC921D2}" srcOrd="0" destOrd="0" presId="urn:microsoft.com/office/officeart/2005/8/layout/vList5"/>
    <dgm:cxn modelId="{180334BE-6B6C-4DB5-822D-0B4A7EDE3473}" type="presOf" srcId="{8335794E-6AB2-4F97-885D-1BA0551142F6}" destId="{283C8ACC-792F-4702-9DBF-33165E1B23A7}" srcOrd="0" destOrd="1" presId="urn:microsoft.com/office/officeart/2005/8/layout/vList5"/>
    <dgm:cxn modelId="{A5F32BCC-7077-46B7-B48E-68A637EF6C65}" srcId="{E222CEF7-1CD7-4D14-8CDA-77EB94977BFF}" destId="{951C6803-1618-4E31-ABD1-6559C38FABAE}" srcOrd="3" destOrd="0" parTransId="{9FF5CBDB-402E-46E2-A1CF-44CD7048FE6E}" sibTransId="{0C935549-BF14-47E4-9E56-854C3793CFBC}"/>
    <dgm:cxn modelId="{8B200D60-E522-481C-BA3A-1ADD926A2DD0}" type="presParOf" srcId="{9C0D23EC-35AE-427A-BEFA-6E6002293806}" destId="{FB070A8D-BC59-4F85-8DBD-2ED2857BA3FA}" srcOrd="0" destOrd="0" presId="urn:microsoft.com/office/officeart/2005/8/layout/vList5"/>
    <dgm:cxn modelId="{F9C9943D-308A-4B1E-A7FD-F3162C9E3034}" type="presParOf" srcId="{FB070A8D-BC59-4F85-8DBD-2ED2857BA3FA}" destId="{523ABC6A-327A-429D-83FA-0A772857AB8E}" srcOrd="0" destOrd="0" presId="urn:microsoft.com/office/officeart/2005/8/layout/vList5"/>
    <dgm:cxn modelId="{E5DA83A9-EBB7-4F99-992E-51C744136A55}" type="presParOf" srcId="{FB070A8D-BC59-4F85-8DBD-2ED2857BA3FA}" destId="{283C8ACC-792F-4702-9DBF-33165E1B23A7}" srcOrd="1" destOrd="0" presId="urn:microsoft.com/office/officeart/2005/8/layout/vList5"/>
    <dgm:cxn modelId="{14BE499A-1FDB-433D-97F0-A08EC72F6A00}" type="presParOf" srcId="{9C0D23EC-35AE-427A-BEFA-6E6002293806}" destId="{E10AC710-DA9F-4C51-BC14-8620F52F1530}" srcOrd="1" destOrd="0" presId="urn:microsoft.com/office/officeart/2005/8/layout/vList5"/>
    <dgm:cxn modelId="{96F04CC1-6E0B-41ED-A070-207A6EC4BC2B}" type="presParOf" srcId="{9C0D23EC-35AE-427A-BEFA-6E6002293806}" destId="{5082089F-9ABE-4409-82BC-0E1304995B9B}" srcOrd="2" destOrd="0" presId="urn:microsoft.com/office/officeart/2005/8/layout/vList5"/>
    <dgm:cxn modelId="{DBE582CD-D8C2-4E1E-A52F-9DEBD2F861D7}" type="presParOf" srcId="{5082089F-9ABE-4409-82BC-0E1304995B9B}" destId="{F88E0A9E-C77E-4B74-8CCB-3486FC50504A}" srcOrd="0" destOrd="0" presId="urn:microsoft.com/office/officeart/2005/8/layout/vList5"/>
    <dgm:cxn modelId="{DC9FD6CB-081F-4EB0-9DB3-B4D9F900D043}" type="presParOf" srcId="{5082089F-9ABE-4409-82BC-0E1304995B9B}" destId="{CEFCD0B4-E02B-4C24-A198-5829E8547E78}" srcOrd="1" destOrd="0" presId="urn:microsoft.com/office/officeart/2005/8/layout/vList5"/>
    <dgm:cxn modelId="{5DDE9F09-B23A-4C7E-AB9A-9D4D0894E619}" type="presParOf" srcId="{9C0D23EC-35AE-427A-BEFA-6E6002293806}" destId="{14E2882A-9B63-41DD-ABF9-908A3D4AE649}" srcOrd="3" destOrd="0" presId="urn:microsoft.com/office/officeart/2005/8/layout/vList5"/>
    <dgm:cxn modelId="{28EFA339-004C-4E4D-9CEE-5D0970C4DB0F}" type="presParOf" srcId="{9C0D23EC-35AE-427A-BEFA-6E6002293806}" destId="{17C8AE8D-6BE8-43C4-95FD-6725C7BBFE0E}" srcOrd="4" destOrd="0" presId="urn:microsoft.com/office/officeart/2005/8/layout/vList5"/>
    <dgm:cxn modelId="{66EBEC13-B92D-4236-8465-069BB0C30535}" type="presParOf" srcId="{17C8AE8D-6BE8-43C4-95FD-6725C7BBFE0E}" destId="{1D47FBFB-FE7C-4E52-A6C3-833D05B66D6E}" srcOrd="0" destOrd="0" presId="urn:microsoft.com/office/officeart/2005/8/layout/vList5"/>
    <dgm:cxn modelId="{EC171DC2-A9FD-434F-A14F-2DE10C70EA93}" type="presParOf" srcId="{17C8AE8D-6BE8-43C4-95FD-6725C7BBFE0E}" destId="{68734858-55C3-4582-A5AB-C475FAC921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0.02574</cdr:y>
    </cdr:from>
    <cdr:to>
      <cdr:x>0.25355</cdr:x>
      <cdr:y>0.77215</cdr:y>
    </cdr:to>
    <cdr:sp macro="" textlink="">
      <cdr:nvSpPr>
        <cdr:cNvPr id="2" name="1 Metin kutusu"/>
        <cdr:cNvSpPr txBox="1"/>
      </cdr:nvSpPr>
      <cdr:spPr>
        <a:xfrm xmlns:a="http://schemas.openxmlformats.org/drawingml/2006/main" rot="16200000">
          <a:off x="-893969" y="677948"/>
          <a:ext cx="2088232" cy="876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4000" b="1" dirty="0" err="1" smtClean="0">
              <a:solidFill>
                <a:srgbClr val="92D050"/>
              </a:solidFill>
            </a:rPr>
            <a:t>Gender</a:t>
          </a:r>
          <a:endParaRPr lang="tr-TR" sz="4000" b="1" dirty="0">
            <a:solidFill>
              <a:srgbClr val="92D05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0.16393</cdr:x>
      <cdr:y>0.45946</cdr:y>
    </cdr:to>
    <cdr:sp macro="" textlink="">
      <cdr:nvSpPr>
        <cdr:cNvPr id="2" name="1 Metin kutusu"/>
        <cdr:cNvSpPr txBox="1"/>
      </cdr:nvSpPr>
      <cdr:spPr>
        <a:xfrm xmlns:a="http://schemas.openxmlformats.org/drawingml/2006/main" rot="16200000">
          <a:off x="-252028" y="252028"/>
          <a:ext cx="1224136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4000" b="1" dirty="0" err="1" smtClean="0">
              <a:solidFill>
                <a:srgbClr val="92D050"/>
              </a:solidFill>
            </a:rPr>
            <a:t>Age</a:t>
          </a:r>
          <a:r>
            <a:rPr lang="tr-TR" sz="4000" b="1" dirty="0" smtClean="0">
              <a:solidFill>
                <a:srgbClr val="92D050"/>
              </a:solidFill>
            </a:rPr>
            <a:t> </a:t>
          </a:r>
          <a:endParaRPr lang="tr-TR" sz="4000" b="1" dirty="0">
            <a:solidFill>
              <a:srgbClr val="92D05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0.11628</cdr:x>
      <cdr:y>0.975</cdr:y>
    </cdr:to>
    <cdr:sp macro="" textlink="">
      <cdr:nvSpPr>
        <cdr:cNvPr id="2" name="1 Metin kutusu"/>
        <cdr:cNvSpPr txBox="1"/>
      </cdr:nvSpPr>
      <cdr:spPr>
        <a:xfrm xmlns:a="http://schemas.openxmlformats.org/drawingml/2006/main" rot="16200000">
          <a:off x="-1044116" y="1044116"/>
          <a:ext cx="2808312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4000" b="1" dirty="0" err="1" smtClean="0">
              <a:solidFill>
                <a:srgbClr val="92D050"/>
              </a:solidFill>
            </a:rPr>
            <a:t>Education</a:t>
          </a:r>
          <a:endParaRPr lang="tr-TR" sz="4000" b="1" dirty="0">
            <a:solidFill>
              <a:srgbClr val="92D05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26454-A509-43D2-9E98-AA18CCA0E3FD}" type="datetimeFigureOut">
              <a:rPr lang="tr-TR" smtClean="0"/>
              <a:pPr/>
              <a:t>09.09.2014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000FB-F49B-4E80-9674-DD6377E9DC2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8774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00FB-F49B-4E80-9674-DD6377E9DC20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dirty="0" err="1" smtClean="0"/>
              <a:t>Design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begin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create</a:t>
            </a:r>
            <a:r>
              <a:rPr lang="tr-TR" dirty="0" smtClean="0"/>
              <a:t> an </a:t>
            </a:r>
            <a:r>
              <a:rPr lang="tr-TR" dirty="0" err="1" smtClean="0"/>
              <a:t>ecosystem</a:t>
            </a:r>
            <a:endParaRPr lang="tr-TR" dirty="0" smtClean="0"/>
          </a:p>
          <a:p>
            <a:pPr marL="342900" indent="-342900">
              <a:buFont typeface="+mj-lt"/>
              <a:buAutoNum type="arabicPeriod"/>
            </a:pPr>
            <a:r>
              <a:rPr lang="tr-TR" dirty="0" err="1" smtClean="0"/>
              <a:t>Democratize</a:t>
            </a:r>
            <a:endParaRPr lang="tr-TR" dirty="0" smtClean="0"/>
          </a:p>
          <a:p>
            <a:pPr marL="342900" indent="-342900">
              <a:buFont typeface="+mj-lt"/>
              <a:buAutoNum type="arabicPeriod"/>
            </a:pPr>
            <a:r>
              <a:rPr lang="tr-TR" dirty="0" err="1" smtClean="0"/>
              <a:t>Popularize</a:t>
            </a:r>
            <a:endParaRPr lang="tr-TR" dirty="0" smtClean="0"/>
          </a:p>
          <a:p>
            <a:pPr marL="342900" indent="-342900">
              <a:buFont typeface="+mj-lt"/>
              <a:buAutoNum type="arabicPeriod"/>
            </a:pPr>
            <a:r>
              <a:rPr lang="tr-TR" dirty="0" err="1" smtClean="0"/>
              <a:t>While</a:t>
            </a:r>
            <a:r>
              <a:rPr lang="tr-TR" dirty="0" smtClean="0"/>
              <a:t> </a:t>
            </a:r>
            <a:r>
              <a:rPr lang="tr-TR" dirty="0" err="1" smtClean="0"/>
              <a:t>sticking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tradition</a:t>
            </a:r>
            <a:r>
              <a:rPr lang="tr-TR" dirty="0" smtClean="0"/>
              <a:t>, </a:t>
            </a:r>
            <a:r>
              <a:rPr lang="tr-TR" dirty="0" err="1" smtClean="0"/>
              <a:t>leave</a:t>
            </a:r>
            <a:r>
              <a:rPr lang="tr-TR" dirty="0" smtClean="0"/>
              <a:t>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space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creativity</a:t>
            </a:r>
            <a:r>
              <a:rPr lang="tr-TR" dirty="0" smtClean="0"/>
              <a:t> of </a:t>
            </a:r>
            <a:r>
              <a:rPr lang="tr-TR" dirty="0" err="1" smtClean="0"/>
              <a:t>new</a:t>
            </a:r>
            <a:r>
              <a:rPr lang="tr-TR" dirty="0" smtClean="0"/>
              <a:t> </a:t>
            </a:r>
            <a:r>
              <a:rPr lang="tr-TR" dirty="0" err="1" smtClean="0"/>
              <a:t>generation</a:t>
            </a:r>
            <a:endParaRPr lang="tr-TR" dirty="0" smtClean="0"/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Show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gold</a:t>
            </a:r>
            <a:endParaRPr lang="tr-TR" smtClean="0"/>
          </a:p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00FB-F49B-4E80-9674-DD6377E9DC20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00FB-F49B-4E80-9674-DD6377E9DC20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Most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probably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young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minded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creativity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will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break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rules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tradition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arts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get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ready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!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00FB-F49B-4E80-9674-DD6377E9DC20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012A9-AAC9-4819-A529-1EA0163C82F1}" type="datetime1">
              <a:rPr lang="en-US" smtClean="0"/>
              <a:pPr>
                <a:defRPr/>
              </a:pPr>
              <a:t>9/9/2014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F694A-0BAB-4F4E-8400-BB66F2A6F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CBC07-EA04-45F4-9401-B8F76E16EFBC}" type="datetime1">
              <a:rPr lang="en-US" smtClean="0"/>
              <a:pPr>
                <a:defRPr/>
              </a:pPr>
              <a:t>9/9/2014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7D431-C939-4EC4-AA8C-6FDFF8898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3AA2-AA1C-49BE-B4A0-3A2801F37E8E}" type="datetime1">
              <a:rPr lang="en-US" smtClean="0"/>
              <a:pPr>
                <a:defRPr/>
              </a:pPr>
              <a:t>9/9/2014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47D88-AEED-4018-90A2-98D36E7C3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7F56D-DDF9-4A5A-80F7-58563EF41405}" type="datetime1">
              <a:rPr lang="en-US" smtClean="0"/>
              <a:pPr>
                <a:defRPr/>
              </a:pPr>
              <a:t>9/9/2014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C30ED-EA0C-4F89-8729-632ADFFA2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56EFC-6103-4482-BD7F-996D1DAB6DB0}" type="datetime1">
              <a:rPr lang="en-US" smtClean="0"/>
              <a:pPr>
                <a:defRPr/>
              </a:pPr>
              <a:t>9/9/2014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110E-13E6-4FCD-B69B-DFC7D793F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9FAFF-082C-441C-AB85-46C69F9DEDDA}" type="datetime1">
              <a:rPr lang="en-US" smtClean="0"/>
              <a:pPr>
                <a:defRPr/>
              </a:pPr>
              <a:t>9/9/2014</a:t>
            </a:fld>
            <a:endParaRPr lang="en-US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1DAB4-3B29-42B7-8A56-A66281DE9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30156-A18F-4440-AA3E-A94FBB136008}" type="datetime1">
              <a:rPr lang="en-US" smtClean="0"/>
              <a:pPr>
                <a:defRPr/>
              </a:pPr>
              <a:t>9/9/2014</a:t>
            </a:fld>
            <a:endParaRPr lang="en-US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D05F3-14F7-4F10-B079-5043B40BC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9E7AD-E21D-46CE-A0F1-5295E3F47D2F}" type="datetime1">
              <a:rPr lang="en-US" smtClean="0"/>
              <a:pPr>
                <a:defRPr/>
              </a:pPr>
              <a:t>9/9/2014</a:t>
            </a:fld>
            <a:endParaRPr lang="en-US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05B9D-9D41-4560-9153-B826320D1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64F7A-21BF-4CD3-83F3-A636CB597715}" type="datetime1">
              <a:rPr lang="en-US" smtClean="0"/>
              <a:pPr>
                <a:defRPr/>
              </a:pPr>
              <a:t>9/9/2014</a:t>
            </a:fld>
            <a:endParaRPr lang="en-US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3E032-64E5-4A51-9213-E0F5B815B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32A97-B0FF-4349-819F-42A458B34C6F}" type="datetime1">
              <a:rPr lang="en-US" smtClean="0"/>
              <a:pPr>
                <a:defRPr/>
              </a:pPr>
              <a:t>9/9/2014</a:t>
            </a:fld>
            <a:endParaRPr lang="en-US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EBFF9-737C-4D62-8F3A-0D7C21798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E17B-55EE-431B-8291-CF1A7B650104}" type="datetime1">
              <a:rPr lang="en-US" smtClean="0"/>
              <a:pPr>
                <a:defRPr/>
              </a:pPr>
              <a:t>9/9/2014</a:t>
            </a:fld>
            <a:endParaRPr lang="en-US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7C851-F2A6-4345-B763-8D384905E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5039CB-2B6E-4DC7-9491-E58BA82E4EEA}" type="datetime1">
              <a:rPr lang="en-US" smtClean="0"/>
              <a:pPr>
                <a:defRPr/>
              </a:pPr>
              <a:t>9/9/2014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6B7366-2E10-441B-8073-8C22FEB9D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5" r:id="rId3"/>
    <p:sldLayoutId id="2147483764" r:id="rId4"/>
    <p:sldLayoutId id="2147483763" r:id="rId5"/>
    <p:sldLayoutId id="2147483762" r:id="rId6"/>
    <p:sldLayoutId id="2147483761" r:id="rId7"/>
    <p:sldLayoutId id="2147483760" r:id="rId8"/>
    <p:sldLayoutId id="2147483759" r:id="rId9"/>
    <p:sldLayoutId id="2147483758" r:id="rId10"/>
    <p:sldLayoutId id="21474837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eremkoker@ismek.or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mek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304;SMEK-Eng.m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268413"/>
            <a:ext cx="5864225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Metin kutusu 8"/>
          <p:cNvSpPr txBox="1">
            <a:spLocks noChangeArrowheads="1"/>
          </p:cNvSpPr>
          <p:nvPr/>
        </p:nvSpPr>
        <p:spPr bwMode="auto">
          <a:xfrm>
            <a:off x="1908175" y="549275"/>
            <a:ext cx="54959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>
                <a:solidFill>
                  <a:srgbClr val="FF0000"/>
                </a:solidFill>
                <a:ea typeface="Verdana" pitchFamily="34" charset="0"/>
                <a:cs typeface="Arial" charset="0"/>
              </a:rPr>
              <a:t>REJUVENATING TRADITIONAL  ARTS</a:t>
            </a:r>
          </a:p>
          <a:p>
            <a:pPr algn="ctr"/>
            <a:r>
              <a:rPr lang="tr-TR" sz="3200" b="1">
                <a:ea typeface="Verdana" pitchFamily="34" charset="0"/>
                <a:cs typeface="Arial" charset="0"/>
              </a:rPr>
              <a:t>CASE OF ISMEK</a:t>
            </a:r>
            <a:endParaRPr lang="en-US" sz="3200" b="1">
              <a:ea typeface="Verdana" pitchFamily="34" charset="0"/>
              <a:cs typeface="Arial" charset="0"/>
            </a:endParaRPr>
          </a:p>
        </p:txBody>
      </p:sp>
      <p:pic>
        <p:nvPicPr>
          <p:cNvPr id="11" name="Resim 8"/>
          <p:cNvPicPr>
            <a:picLocks noChangeAspect="1"/>
          </p:cNvPicPr>
          <p:nvPr/>
        </p:nvPicPr>
        <p:blipFill>
          <a:blip r:embed="rId3" cstate="print">
            <a:extLst/>
          </a:blip>
          <a:srcRect t="43750"/>
          <a:stretch>
            <a:fillRect/>
          </a:stretch>
        </p:blipFill>
        <p:spPr>
          <a:xfrm>
            <a:off x="7164288" y="5949280"/>
            <a:ext cx="1793348" cy="648073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</p:pic>
      <p:sp>
        <p:nvSpPr>
          <p:cNvPr id="13317" name="11 Metin kutusu"/>
          <p:cNvSpPr txBox="1">
            <a:spLocks noChangeArrowheads="1"/>
          </p:cNvSpPr>
          <p:nvPr/>
        </p:nvSpPr>
        <p:spPr bwMode="auto">
          <a:xfrm>
            <a:off x="107950" y="5805488"/>
            <a:ext cx="38163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 dirty="0">
                <a:latin typeface="Calibri" pitchFamily="34" charset="0"/>
              </a:rPr>
              <a:t>Kerem KÖKER </a:t>
            </a:r>
          </a:p>
          <a:p>
            <a:r>
              <a:rPr lang="tr-TR" b="1" dirty="0" err="1" smtClean="0">
                <a:latin typeface="Calibri" pitchFamily="34" charset="0"/>
              </a:rPr>
              <a:t>Deputy</a:t>
            </a:r>
            <a:r>
              <a:rPr lang="tr-TR" b="1" dirty="0" smtClean="0">
                <a:latin typeface="Calibri" pitchFamily="34" charset="0"/>
              </a:rPr>
              <a:t> </a:t>
            </a:r>
            <a:r>
              <a:rPr lang="tr-TR" b="1" dirty="0">
                <a:latin typeface="Calibri" pitchFamily="34" charset="0"/>
              </a:rPr>
              <a:t>General </a:t>
            </a:r>
            <a:r>
              <a:rPr lang="tr-TR" b="1" dirty="0" err="1">
                <a:latin typeface="Calibri" pitchFamily="34" charset="0"/>
              </a:rPr>
              <a:t>Coordinator</a:t>
            </a:r>
            <a:endParaRPr lang="tr-TR" b="1" dirty="0">
              <a:latin typeface="Calibri" pitchFamily="34" charset="0"/>
            </a:endParaRPr>
          </a:p>
          <a:p>
            <a:r>
              <a:rPr lang="tr-TR" b="1" dirty="0" err="1">
                <a:latin typeface="Calibri" pitchFamily="34" charset="0"/>
              </a:rPr>
              <a:t>August</a:t>
            </a:r>
            <a:r>
              <a:rPr lang="tr-TR" b="1" dirty="0">
                <a:latin typeface="Calibri" pitchFamily="34" charset="0"/>
              </a:rPr>
              <a:t>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8"/>
          <p:cNvPicPr>
            <a:picLocks noChangeAspect="1"/>
          </p:cNvPicPr>
          <p:nvPr/>
        </p:nvPicPr>
        <p:blipFill>
          <a:blip r:embed="rId2" cstate="print">
            <a:extLst/>
          </a:blip>
          <a:srcRect t="43750"/>
          <a:stretch>
            <a:fillRect/>
          </a:stretch>
        </p:blipFill>
        <p:spPr>
          <a:xfrm>
            <a:off x="107504" y="116632"/>
            <a:ext cx="1793348" cy="648073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</p:pic>
      <p:sp>
        <p:nvSpPr>
          <p:cNvPr id="22530" name="5 Dikdörtgen"/>
          <p:cNvSpPr>
            <a:spLocks noChangeArrowheads="1"/>
          </p:cNvSpPr>
          <p:nvPr/>
        </p:nvSpPr>
        <p:spPr bwMode="auto">
          <a:xfrm>
            <a:off x="179388" y="6092825"/>
            <a:ext cx="87137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lnSpc>
                <a:spcPct val="200000"/>
              </a:lnSpc>
            </a:pPr>
            <a:r>
              <a:rPr lang="tr-TR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tr-T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is İSMEK?</a:t>
            </a:r>
          </a:p>
        </p:txBody>
      </p:sp>
      <p:grpSp>
        <p:nvGrpSpPr>
          <p:cNvPr id="22531" name="Grup 29"/>
          <p:cNvGrpSpPr>
            <a:grpSpLocks/>
          </p:cNvGrpSpPr>
          <p:nvPr/>
        </p:nvGrpSpPr>
        <p:grpSpPr bwMode="auto">
          <a:xfrm>
            <a:off x="1187450" y="1557338"/>
            <a:ext cx="6840538" cy="4164012"/>
            <a:chOff x="1263613" y="707873"/>
            <a:chExt cx="6840760" cy="4165346"/>
          </a:xfrm>
        </p:grpSpPr>
        <p:grpSp>
          <p:nvGrpSpPr>
            <p:cNvPr id="7" name="4 Grup"/>
            <p:cNvGrpSpPr/>
            <p:nvPr/>
          </p:nvGrpSpPr>
          <p:grpSpPr>
            <a:xfrm>
              <a:off x="4941991" y="707873"/>
              <a:ext cx="3087795" cy="2037723"/>
              <a:chOff x="2165607" y="138893"/>
              <a:chExt cx="1903526" cy="951906"/>
            </a:xfrm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19" name="22 Yuvarlatılmış Dikdörtgen"/>
              <p:cNvSpPr/>
              <p:nvPr/>
            </p:nvSpPr>
            <p:spPr>
              <a:xfrm>
                <a:off x="2165607" y="138893"/>
                <a:ext cx="1903526" cy="951906"/>
              </a:xfrm>
              <a:prstGeom prst="roundRect">
                <a:avLst/>
              </a:prstGeom>
              <a:ln w="3175">
                <a:solidFill>
                  <a:schemeClr val="bg1"/>
                </a:solidFill>
              </a:ln>
              <a:effectLst/>
              <a:sp3d>
                <a:bevelT w="139700" h="139700"/>
              </a:sp3d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0" name="Yuvarlatılmış Dikdörtgen 5"/>
              <p:cNvSpPr/>
              <p:nvPr/>
            </p:nvSpPr>
            <p:spPr>
              <a:xfrm>
                <a:off x="2322200" y="931841"/>
                <a:ext cx="1635481" cy="12047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tIns="68580" rIns="68580" bIns="68580" spcCol="1270" anchor="ctr"/>
              <a:lstStyle/>
              <a:p>
                <a:pPr algn="ctr" defTabSz="799959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tr-TR" sz="14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 PENAL  INSTITUTIONS</a:t>
                </a:r>
                <a:endParaRPr lang="tr-TR" sz="1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8" name="Picture 2" descr="C:\Users\Altintas\Desktop\2013\7 ceza ve tutukevinde, 3 özürlüler merkezinde , 2 huzurevi ve Darülaceze, 2 hastane ve rehabilitasyon merkezinde\cezaevi ve ıslahane\Görsel 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1027" r="3837" b="20106"/>
            <a:stretch/>
          </p:blipFill>
          <p:spPr bwMode="auto">
            <a:xfrm>
              <a:off x="5302067" y="936652"/>
              <a:ext cx="2409734" cy="1388742"/>
            </a:xfrm>
            <a:prstGeom prst="rect">
              <a:avLst/>
            </a:prstGeom>
            <a:noFill/>
            <a:effectLst>
              <a:glow rad="850900">
                <a:schemeClr val="accent1">
                  <a:alpha val="21000"/>
                </a:schemeClr>
              </a:glow>
              <a:softEdge rad="0"/>
            </a:effectLst>
            <a:scene3d>
              <a:camera prst="orthographicFront"/>
              <a:lightRig rig="soft" dir="t"/>
            </a:scene3d>
            <a:sp3d>
              <a:bevelB w="139700" prst="cross"/>
            </a:sp3d>
            <a:extLst/>
          </p:spPr>
        </p:pic>
        <p:grpSp>
          <p:nvGrpSpPr>
            <p:cNvPr id="22541" name="Grup 7"/>
            <p:cNvGrpSpPr>
              <a:grpSpLocks/>
            </p:cNvGrpSpPr>
            <p:nvPr/>
          </p:nvGrpSpPr>
          <p:grpSpPr bwMode="auto">
            <a:xfrm>
              <a:off x="1263613" y="2868113"/>
              <a:ext cx="6840760" cy="2005106"/>
              <a:chOff x="1263613" y="2868113"/>
              <a:chExt cx="6840760" cy="2005106"/>
            </a:xfrm>
          </p:grpSpPr>
          <p:sp>
            <p:nvSpPr>
              <p:cNvPr id="10" name="20 Yuvarlatılmış Dikdörtgen"/>
              <p:cNvSpPr/>
              <p:nvPr/>
            </p:nvSpPr>
            <p:spPr>
              <a:xfrm>
                <a:off x="4934619" y="2883909"/>
                <a:ext cx="3169754" cy="1989310"/>
              </a:xfrm>
              <a:prstGeom prst="roundRect">
                <a:avLst/>
              </a:prstGeom>
              <a:solidFill>
                <a:srgbClr val="92D050"/>
              </a:solidFill>
              <a:ln w="3175">
                <a:solidFill>
                  <a:schemeClr val="bg1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pic>
            <p:nvPicPr>
              <p:cNvPr id="22545" name="Picture 3" descr="C:\Users\Altintas\Desktop\2013\7 ceza ve tutukevinde, 3 özürlüler merkezinde , 2 huzurevi ve Darülaceze, 2 hastane ve rehabilitasyon merkezinde\özürlüler merkezi\görmeözürlüler (13)(1).JPG"/>
              <p:cNvPicPr>
                <a:picLocks noChangeAspect="1" noChangeArrowheads="1"/>
              </p:cNvPicPr>
              <p:nvPr/>
            </p:nvPicPr>
            <p:blipFill>
              <a:blip r:embed="rId4"/>
              <a:srcRect r="19421" b="38200"/>
              <a:stretch>
                <a:fillRect/>
              </a:stretch>
            </p:blipFill>
            <p:spPr bwMode="auto">
              <a:xfrm>
                <a:off x="5143574" y="3032229"/>
                <a:ext cx="2744775" cy="1409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46" name="Dikdörtgen 1"/>
              <p:cNvSpPr>
                <a:spLocks noChangeArrowheads="1"/>
              </p:cNvSpPr>
              <p:nvPr/>
            </p:nvSpPr>
            <p:spPr bwMode="auto">
              <a:xfrm>
                <a:off x="5152045" y="4452289"/>
                <a:ext cx="273888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/>
                <a:r>
                  <a:rPr lang="tr-TR" sz="1400" b="1" dirty="0">
                    <a:solidFill>
                      <a:srgbClr val="FFFFFF"/>
                    </a:solidFill>
                    <a:latin typeface="Calibri" pitchFamily="34" charset="0"/>
                  </a:rPr>
                  <a:t>3 DISABLED EDUCATION CENTERS</a:t>
                </a:r>
              </a:p>
            </p:txBody>
          </p:sp>
          <p:grpSp>
            <p:nvGrpSpPr>
              <p:cNvPr id="22547" name="Grup 6"/>
              <p:cNvGrpSpPr>
                <a:grpSpLocks/>
              </p:cNvGrpSpPr>
              <p:nvPr/>
            </p:nvGrpSpPr>
            <p:grpSpPr bwMode="auto">
              <a:xfrm>
                <a:off x="1263613" y="2868113"/>
                <a:ext cx="3042084" cy="1989309"/>
                <a:chOff x="1263613" y="2868113"/>
                <a:chExt cx="3042084" cy="1989309"/>
              </a:xfrm>
            </p:grpSpPr>
            <p:grpSp>
              <p:nvGrpSpPr>
                <p:cNvPr id="15" name="7 Grup"/>
                <p:cNvGrpSpPr/>
                <p:nvPr/>
              </p:nvGrpSpPr>
              <p:grpSpPr>
                <a:xfrm>
                  <a:off x="1263613" y="2868113"/>
                  <a:ext cx="3042084" cy="1989309"/>
                  <a:chOff x="3044201" y="2390837"/>
                  <a:chExt cx="2240150" cy="970234"/>
                </a:xfrm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</p:grpSpPr>
              <p:sp>
                <p:nvSpPr>
                  <p:cNvPr id="17" name="18 Yuvarlatılmış Dikdörtgen"/>
                  <p:cNvSpPr/>
                  <p:nvPr/>
                </p:nvSpPr>
                <p:spPr>
                  <a:xfrm>
                    <a:off x="3044201" y="2390837"/>
                    <a:ext cx="2240150" cy="970234"/>
                  </a:xfrm>
                  <a:prstGeom prst="roundRect">
                    <a:avLst/>
                  </a:prstGeom>
                  <a:ln w="3175">
                    <a:solidFill>
                      <a:schemeClr val="bg1"/>
                    </a:solidFill>
                  </a:ln>
                  <a:effectLst/>
                  <a:sp3d>
                    <a:bevelT w="139700" h="139700"/>
                  </a:sp3d>
                </p:spPr>
                <p:style>
                  <a:lnRef idx="2">
                    <a:scrgbClr r="0" g="0" b="0"/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8" name="Yuvarlatılmış Dikdörtgen 9"/>
                  <p:cNvSpPr/>
                  <p:nvPr/>
                </p:nvSpPr>
                <p:spPr>
                  <a:xfrm>
                    <a:off x="4263793" y="2531317"/>
                    <a:ext cx="984219" cy="756364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lIns="68580" tIns="68580" rIns="68580" bIns="68580" spcCol="1270" anchor="ctr"/>
                  <a:lstStyle/>
                  <a:p>
                    <a:pPr algn="ctr" defTabSz="914239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tr-TR" sz="1600" b="1" dirty="0">
                        <a:solidFill>
                          <a:prstClr val="white"/>
                        </a:solidFill>
                      </a:rPr>
                      <a:t>2  </a:t>
                    </a:r>
                  </a:p>
                  <a:p>
                    <a:pPr algn="ctr" defTabSz="914239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tr-TR" sz="1400" b="1" dirty="0">
                        <a:solidFill>
                          <a:prstClr val="white"/>
                        </a:solidFill>
                      </a:rPr>
                      <a:t>NURSING HOME </a:t>
                    </a:r>
                  </a:p>
                  <a:p>
                    <a:pPr algn="ctr" defTabSz="914239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tr-TR" sz="1400" b="1" dirty="0" err="1">
                        <a:solidFill>
                          <a:prstClr val="white"/>
                        </a:solidFill>
                      </a:rPr>
                      <a:t>and</a:t>
                    </a:r>
                    <a:r>
                      <a:rPr lang="tr-TR" sz="1400" b="1" dirty="0">
                        <a:solidFill>
                          <a:prstClr val="white"/>
                        </a:solidFill>
                      </a:rPr>
                      <a:t> ALMS HOUSE</a:t>
                    </a:r>
                  </a:p>
                </p:txBody>
              </p:sp>
            </p:grpSp>
            <p:pic>
              <p:nvPicPr>
                <p:cNvPr id="22549" name="Picture 4" descr="C:\Users\Altintas\Desktop\2013\7 ceza ve tutukevinde, 3 özürlüler merkezinde , 2 huzurevi ve Darülaceze, 2 hastane ve rehabilitasyon merkezinde\huzurevi ve darülaceze\Kayışdağı Darülaceze Yaşlı Bakımı (21)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l="22812" r="9464"/>
                <a:stretch>
                  <a:fillRect/>
                </a:stretch>
              </p:blipFill>
              <p:spPr bwMode="auto">
                <a:xfrm>
                  <a:off x="1479637" y="3055622"/>
                  <a:ext cx="1504029" cy="1670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22532" name="Grup 30"/>
          <p:cNvGrpSpPr>
            <a:grpSpLocks/>
          </p:cNvGrpSpPr>
          <p:nvPr/>
        </p:nvGrpSpPr>
        <p:grpSpPr bwMode="auto">
          <a:xfrm>
            <a:off x="1187450" y="1557338"/>
            <a:ext cx="3041650" cy="1992312"/>
            <a:chOff x="-507477" y="1145382"/>
            <a:chExt cx="3277202" cy="1497625"/>
          </a:xfrm>
        </p:grpSpPr>
        <p:sp>
          <p:nvSpPr>
            <p:cNvPr id="22" name="16 Yuvarlatılmış Dikdörtgen"/>
            <p:cNvSpPr/>
            <p:nvPr/>
          </p:nvSpPr>
          <p:spPr>
            <a:xfrm>
              <a:off x="-507477" y="1145382"/>
              <a:ext cx="3277202" cy="1497625"/>
            </a:xfrm>
            <a:prstGeom prst="roundRect">
              <a:avLst/>
            </a:prstGeom>
            <a:solidFill>
              <a:srgbClr val="92D050"/>
            </a:solidFill>
            <a:ln w="3175"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537" name="Dikdörtgen 4"/>
            <p:cNvSpPr>
              <a:spLocks noChangeArrowheads="1"/>
            </p:cNvSpPr>
            <p:nvPr/>
          </p:nvSpPr>
          <p:spPr bwMode="auto">
            <a:xfrm>
              <a:off x="1199137" y="1470058"/>
              <a:ext cx="1562197" cy="740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tr-TR" sz="1600" b="1" dirty="0">
                  <a:solidFill>
                    <a:srgbClr val="FFFFFF"/>
                  </a:solidFill>
                  <a:latin typeface="Calibri" pitchFamily="34" charset="0"/>
                </a:rPr>
                <a:t>4</a:t>
              </a:r>
            </a:p>
            <a:p>
              <a:pPr algn="ctr" defTabSz="912813"/>
              <a:r>
                <a:rPr lang="tr-TR" sz="1400" b="1" dirty="0">
                  <a:solidFill>
                    <a:srgbClr val="FFFFFF"/>
                  </a:solidFill>
                  <a:latin typeface="Calibri" pitchFamily="34" charset="0"/>
                </a:rPr>
                <a:t>HOSPITALS AND REHABILITATION CENTERS</a:t>
              </a:r>
            </a:p>
          </p:txBody>
        </p:sp>
        <p:pic>
          <p:nvPicPr>
            <p:cNvPr id="22538" name="Picture 6" descr="C:\Users\Altintas\Desktop\2013\7 ceza ve tutukevinde, 3 özürlüler merkezinde , 2 huzurevi ve Darülaceze, 2 hastane ve rehabilitasyon merkezinde\HASTANE VE REHABİLİTASYON\Bakırköy Ruh ve Sinir Hastalıkları Hastanesi Şizofren Hastaları 1.JPG"/>
            <p:cNvPicPr>
              <a:picLocks noChangeAspect="1" noChangeArrowheads="1"/>
            </p:cNvPicPr>
            <p:nvPr/>
          </p:nvPicPr>
          <p:blipFill>
            <a:blip r:embed="rId6"/>
            <a:srcRect l="20836"/>
            <a:stretch>
              <a:fillRect/>
            </a:stretch>
          </p:blipFill>
          <p:spPr bwMode="auto">
            <a:xfrm>
              <a:off x="-267031" y="1239428"/>
              <a:ext cx="1543740" cy="126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3" name="24 Metin kutusu"/>
          <p:cNvSpPr txBox="1">
            <a:spLocks noChangeArrowheads="1"/>
          </p:cNvSpPr>
          <p:nvPr/>
        </p:nvSpPr>
        <p:spPr bwMode="auto">
          <a:xfrm>
            <a:off x="2192500" y="714356"/>
            <a:ext cx="45940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Calibri" pitchFamily="34" charset="0"/>
              </a:rPr>
              <a:t>DISADVANTAGEOUS  </a:t>
            </a:r>
            <a:r>
              <a:rPr lang="tr-TR" sz="2800" b="1" dirty="0">
                <a:solidFill>
                  <a:srgbClr val="C00000"/>
                </a:solidFill>
                <a:latin typeface="Calibri" pitchFamily="34" charset="0"/>
              </a:rPr>
              <a:t>GROUPS</a:t>
            </a:r>
            <a:endParaRPr lang="tr-TR" sz="2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C30ED-EA0C-4F89-8729-632ADFFA228E}" type="slidenum">
              <a:rPr lang="en-US" sz="1800" b="1" smtClean="0">
                <a:solidFill>
                  <a:srgbClr val="FF0000"/>
                </a:solidFill>
              </a:rPr>
              <a:pPr>
                <a:defRPr/>
              </a:pPr>
              <a:t>10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8"/>
          <p:cNvPicPr>
            <a:picLocks noChangeAspect="1"/>
          </p:cNvPicPr>
          <p:nvPr/>
        </p:nvPicPr>
        <p:blipFill>
          <a:blip r:embed="rId2" cstate="print">
            <a:extLst/>
          </a:blip>
          <a:srcRect t="43750"/>
          <a:stretch>
            <a:fillRect/>
          </a:stretch>
        </p:blipFill>
        <p:spPr>
          <a:xfrm>
            <a:off x="107504" y="116632"/>
            <a:ext cx="1793348" cy="648073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</p:pic>
      <p:sp>
        <p:nvSpPr>
          <p:cNvPr id="23554" name="5 Dikdörtgen"/>
          <p:cNvSpPr>
            <a:spLocks noChangeArrowheads="1"/>
          </p:cNvSpPr>
          <p:nvPr/>
        </p:nvSpPr>
        <p:spPr bwMode="auto">
          <a:xfrm>
            <a:off x="179388" y="6092825"/>
            <a:ext cx="87137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lnSpc>
                <a:spcPct val="200000"/>
              </a:lnSpc>
            </a:pPr>
            <a:r>
              <a:rPr lang="tr-TR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tr-T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is İSMEK?</a:t>
            </a:r>
          </a:p>
        </p:txBody>
      </p:sp>
      <p:sp>
        <p:nvSpPr>
          <p:cNvPr id="23555" name="4 Metin kutusu"/>
          <p:cNvSpPr txBox="1">
            <a:spLocks noChangeArrowheads="1"/>
          </p:cNvSpPr>
          <p:nvPr/>
        </p:nvSpPr>
        <p:spPr bwMode="auto">
          <a:xfrm>
            <a:off x="3276600" y="549275"/>
            <a:ext cx="2590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 b="1" dirty="0">
                <a:solidFill>
                  <a:srgbClr val="C00000"/>
                </a:solidFill>
                <a:latin typeface="+mj-lt"/>
              </a:rPr>
              <a:t>Art </a:t>
            </a:r>
            <a:r>
              <a:rPr lang="tr-TR" sz="2800" b="1" dirty="0" err="1">
                <a:solidFill>
                  <a:srgbClr val="C00000"/>
                </a:solidFill>
                <a:latin typeface="+mj-lt"/>
              </a:rPr>
              <a:t>Publications</a:t>
            </a:r>
            <a:endParaRPr lang="tr-TR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3556" name="Picture 21" descr="C:\Users\Altintas\Desktop\elsnt15trv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908050"/>
            <a:ext cx="3478212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C:\Users\Melih\Desktop\PBOOK454500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3850" y="333375"/>
            <a:ext cx="3455988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C:\Users\Melih\Desktop\HBOOK00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0000">
            <a:off x="4713288" y="334963"/>
            <a:ext cx="4329112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11 Dikdörtgen"/>
          <p:cNvSpPr>
            <a:spLocks noChangeArrowheads="1"/>
          </p:cNvSpPr>
          <p:nvPr/>
        </p:nvSpPr>
        <p:spPr bwMode="auto">
          <a:xfrm>
            <a:off x="468313" y="5229225"/>
            <a:ext cx="6624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54063"/>
            <a:r>
              <a:rPr lang="tr-TR" b="1" dirty="0">
                <a:solidFill>
                  <a:srgbClr val="002060"/>
                </a:solidFill>
                <a:latin typeface="Calibri" pitchFamily="34" charset="0"/>
              </a:rPr>
              <a:t>*İSMEK </a:t>
            </a:r>
            <a:r>
              <a:rPr lang="tr-TR" b="1" dirty="0" err="1">
                <a:solidFill>
                  <a:srgbClr val="002060"/>
                </a:solidFill>
                <a:latin typeface="Calibri" pitchFamily="34" charset="0"/>
              </a:rPr>
              <a:t>stands</a:t>
            </a:r>
            <a:r>
              <a:rPr lang="tr-TR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b="1" dirty="0" err="1">
                <a:solidFill>
                  <a:srgbClr val="002060"/>
                </a:solidFill>
                <a:latin typeface="Calibri" pitchFamily="34" charset="0"/>
              </a:rPr>
              <a:t>out</a:t>
            </a:r>
            <a:r>
              <a:rPr lang="tr-TR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b="1" dirty="0" err="1">
                <a:solidFill>
                  <a:srgbClr val="002060"/>
                </a:solidFill>
                <a:latin typeface="Calibri" pitchFamily="34" charset="0"/>
              </a:rPr>
              <a:t>with</a:t>
            </a:r>
            <a:r>
              <a:rPr lang="tr-TR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b="1" dirty="0" err="1">
                <a:solidFill>
                  <a:srgbClr val="002060"/>
                </a:solidFill>
                <a:latin typeface="Calibri" pitchFamily="34" charset="0"/>
              </a:rPr>
              <a:t>its</a:t>
            </a:r>
            <a:r>
              <a:rPr lang="tr-TR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b="1" dirty="0" err="1">
                <a:solidFill>
                  <a:srgbClr val="002060"/>
                </a:solidFill>
                <a:latin typeface="Calibri" pitchFamily="34" charset="0"/>
              </a:rPr>
              <a:t>free</a:t>
            </a:r>
            <a:r>
              <a:rPr lang="tr-TR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b="1" dirty="0" err="1">
                <a:solidFill>
                  <a:srgbClr val="002060"/>
                </a:solidFill>
                <a:latin typeface="Calibri" pitchFamily="34" charset="0"/>
              </a:rPr>
              <a:t>Arts</a:t>
            </a:r>
            <a:r>
              <a:rPr lang="tr-TR" b="1" dirty="0">
                <a:solidFill>
                  <a:srgbClr val="002060"/>
                </a:solidFill>
                <a:latin typeface="Calibri" pitchFamily="34" charset="0"/>
              </a:rPr>
              <a:t>&amp;</a:t>
            </a:r>
            <a:r>
              <a:rPr lang="tr-TR" b="1" dirty="0" err="1">
                <a:solidFill>
                  <a:srgbClr val="002060"/>
                </a:solidFill>
                <a:latin typeface="Calibri" pitchFamily="34" charset="0"/>
              </a:rPr>
              <a:t>Crafts</a:t>
            </a:r>
            <a:r>
              <a:rPr lang="tr-TR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b="1" dirty="0" err="1">
                <a:solidFill>
                  <a:srgbClr val="002060"/>
                </a:solidFill>
                <a:latin typeface="Calibri" pitchFamily="34" charset="0"/>
              </a:rPr>
              <a:t>publications</a:t>
            </a:r>
            <a:r>
              <a:rPr lang="tr-TR" b="1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C30ED-EA0C-4F89-8729-632ADFFA228E}" type="slidenum">
              <a:rPr lang="en-US" sz="1800" b="1" smtClean="0">
                <a:solidFill>
                  <a:srgbClr val="FF0000"/>
                </a:solidFill>
              </a:rPr>
              <a:pPr>
                <a:defRPr/>
              </a:pPr>
              <a:t>11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8"/>
          <p:cNvPicPr>
            <a:picLocks noChangeAspect="1"/>
          </p:cNvPicPr>
          <p:nvPr/>
        </p:nvPicPr>
        <p:blipFill>
          <a:blip r:embed="rId2" cstate="print">
            <a:extLst/>
          </a:blip>
          <a:srcRect t="43750"/>
          <a:stretch>
            <a:fillRect/>
          </a:stretch>
        </p:blipFill>
        <p:spPr>
          <a:xfrm>
            <a:off x="107504" y="116632"/>
            <a:ext cx="1793348" cy="648073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</p:pic>
      <p:sp>
        <p:nvSpPr>
          <p:cNvPr id="24578" name="5 Dikdörtgen"/>
          <p:cNvSpPr>
            <a:spLocks noChangeArrowheads="1"/>
          </p:cNvSpPr>
          <p:nvPr/>
        </p:nvSpPr>
        <p:spPr bwMode="auto">
          <a:xfrm>
            <a:off x="179388" y="6092825"/>
            <a:ext cx="87137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lnSpc>
                <a:spcPct val="200000"/>
              </a:lnSpc>
            </a:pPr>
            <a:r>
              <a:rPr lang="tr-TR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tr-T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is İSMEK?</a:t>
            </a:r>
          </a:p>
        </p:txBody>
      </p:sp>
      <p:sp>
        <p:nvSpPr>
          <p:cNvPr id="24579" name="4 Metin kutusu"/>
          <p:cNvSpPr txBox="1">
            <a:spLocks noChangeArrowheads="1"/>
          </p:cNvSpPr>
          <p:nvPr/>
        </p:nvSpPr>
        <p:spPr bwMode="auto">
          <a:xfrm>
            <a:off x="3132138" y="1158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 b="1">
                <a:solidFill>
                  <a:srgbClr val="C00000"/>
                </a:solidFill>
                <a:latin typeface="Calibri" pitchFamily="34" charset="0"/>
              </a:rPr>
              <a:t>Exhibitions&amp;Sales</a:t>
            </a:r>
          </a:p>
        </p:txBody>
      </p:sp>
      <p:pic>
        <p:nvPicPr>
          <p:cNvPr id="24580" name="7 Resim" descr="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76250"/>
            <a:ext cx="2646362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12 Resim" descr="fethaski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330328">
            <a:off x="204788" y="4167188"/>
            <a:ext cx="23082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14 Resim" descr="icrk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572496">
            <a:off x="1147763" y="2403475"/>
            <a:ext cx="183356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15 Resim" descr="icrk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620713"/>
            <a:ext cx="2382838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17 Resim" descr="sry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355889">
            <a:off x="5692775" y="2828925"/>
            <a:ext cx="288131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18 Resim" descr="sry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620182">
            <a:off x="962025" y="809625"/>
            <a:ext cx="2122488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16 Resim" descr="saray_icrk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388" y="2133600"/>
            <a:ext cx="169068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6 Resim" descr="01 (1)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442674">
            <a:off x="6350000" y="4748213"/>
            <a:ext cx="2700338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11 Resim" descr="12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57422" y="4214818"/>
            <a:ext cx="47529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13 Resim" descr="fethaski2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00338" y="2133600"/>
            <a:ext cx="31496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C30ED-EA0C-4F89-8729-632ADFFA228E}" type="slidenum">
              <a:rPr lang="en-US" sz="1800" b="1" smtClean="0">
                <a:solidFill>
                  <a:srgbClr val="FF0000"/>
                </a:solidFill>
              </a:rPr>
              <a:pPr>
                <a:defRPr/>
              </a:pPr>
              <a:t>12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8"/>
          <p:cNvPicPr>
            <a:picLocks noChangeAspect="1"/>
          </p:cNvPicPr>
          <p:nvPr/>
        </p:nvPicPr>
        <p:blipFill>
          <a:blip r:embed="rId2" cstate="print">
            <a:extLst/>
          </a:blip>
          <a:srcRect t="43750"/>
          <a:stretch>
            <a:fillRect/>
          </a:stretch>
        </p:blipFill>
        <p:spPr>
          <a:xfrm>
            <a:off x="107504" y="116632"/>
            <a:ext cx="1793348" cy="648073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</p:pic>
      <p:pic>
        <p:nvPicPr>
          <p:cNvPr id="25603" name="Picture 2" descr="C:\Users\Altintas\Desktop\HotmailAQDASD\ismek_dunyaharitasi_pwrpoint.jpg"/>
          <p:cNvPicPr>
            <a:picLocks noChangeAspect="1" noChangeArrowheads="1"/>
          </p:cNvPicPr>
          <p:nvPr/>
        </p:nvPicPr>
        <p:blipFill>
          <a:blip r:embed="rId3"/>
          <a:srcRect l="11795" t="15115" r="15343" b="11108"/>
          <a:stretch>
            <a:fillRect/>
          </a:stretch>
        </p:blipFill>
        <p:spPr bwMode="auto">
          <a:xfrm>
            <a:off x="642910" y="785794"/>
            <a:ext cx="8027987" cy="586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Altintas\AppData\Local\Temp\Rar$DIa0.552\ismek_dunyaharitasi_SERGİ_FUA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357298"/>
            <a:ext cx="485778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7 Metin kutusu"/>
          <p:cNvSpPr txBox="1">
            <a:spLocks noChangeArrowheads="1"/>
          </p:cNvSpPr>
          <p:nvPr/>
        </p:nvSpPr>
        <p:spPr bwMode="auto">
          <a:xfrm>
            <a:off x="2268538" y="214290"/>
            <a:ext cx="5399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 b="1" dirty="0" err="1">
                <a:solidFill>
                  <a:srgbClr val="C00000"/>
                </a:solidFill>
                <a:latin typeface="+mj-lt"/>
              </a:rPr>
              <a:t>International</a:t>
            </a:r>
            <a:r>
              <a:rPr lang="tr-TR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latin typeface="+mj-lt"/>
              </a:rPr>
              <a:t>Exhibitions</a:t>
            </a:r>
            <a:r>
              <a:rPr lang="tr-TR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latin typeface="+mj-lt"/>
              </a:rPr>
              <a:t>and</a:t>
            </a:r>
            <a:r>
              <a:rPr lang="tr-TR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latin typeface="+mj-lt"/>
              </a:rPr>
              <a:t>Fairs</a:t>
            </a:r>
            <a:endParaRPr lang="tr-TR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C30ED-EA0C-4F89-8729-632ADFFA228E}" type="slidenum">
              <a:rPr lang="en-US" sz="1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13</a:t>
            </a:fld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5 Dikdörtgen"/>
          <p:cNvSpPr>
            <a:spLocks noChangeArrowheads="1"/>
          </p:cNvSpPr>
          <p:nvPr/>
        </p:nvSpPr>
        <p:spPr bwMode="auto">
          <a:xfrm>
            <a:off x="179388" y="6092825"/>
            <a:ext cx="87137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lnSpc>
                <a:spcPct val="200000"/>
              </a:lnSpc>
            </a:pPr>
            <a:r>
              <a:rPr lang="tr-TR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tr-T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is İSMEK?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4286248" y="1214422"/>
            <a:ext cx="428628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b="1" dirty="0" err="1" smtClean="0">
                <a:solidFill>
                  <a:srgbClr val="180795"/>
                </a:solidFill>
              </a:rPr>
              <a:t>ToTs</a:t>
            </a:r>
            <a:r>
              <a:rPr lang="tr-TR" b="1" dirty="0" smtClean="0">
                <a:solidFill>
                  <a:srgbClr val="180795"/>
                </a:solidFill>
              </a:rPr>
              <a:t> – </a:t>
            </a:r>
            <a:r>
              <a:rPr lang="tr-TR" b="1" dirty="0" err="1" smtClean="0">
                <a:solidFill>
                  <a:srgbClr val="180795"/>
                </a:solidFill>
              </a:rPr>
              <a:t>For</a:t>
            </a:r>
            <a:r>
              <a:rPr lang="tr-TR" b="1" dirty="0" smtClean="0">
                <a:solidFill>
                  <a:srgbClr val="180795"/>
                </a:solidFill>
              </a:rPr>
              <a:t> OIC </a:t>
            </a:r>
            <a:r>
              <a:rPr lang="tr-TR" b="1" dirty="0" err="1" smtClean="0">
                <a:solidFill>
                  <a:srgbClr val="180795"/>
                </a:solidFill>
              </a:rPr>
              <a:t>Countries</a:t>
            </a:r>
            <a:endParaRPr lang="tr-TR" b="1" dirty="0" smtClean="0">
              <a:solidFill>
                <a:srgbClr val="180795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b="1" dirty="0" err="1" smtClean="0">
                <a:solidFill>
                  <a:srgbClr val="180795"/>
                </a:solidFill>
              </a:rPr>
              <a:t>Intenational</a:t>
            </a:r>
            <a:r>
              <a:rPr lang="tr-TR" b="1" dirty="0" smtClean="0">
                <a:solidFill>
                  <a:srgbClr val="180795"/>
                </a:solidFill>
              </a:rPr>
              <a:t> </a:t>
            </a:r>
            <a:r>
              <a:rPr lang="tr-TR" b="1" dirty="0" err="1" smtClean="0">
                <a:solidFill>
                  <a:srgbClr val="180795"/>
                </a:solidFill>
              </a:rPr>
              <a:t>Cooperations</a:t>
            </a:r>
            <a:r>
              <a:rPr lang="tr-TR" b="1" dirty="0" smtClean="0">
                <a:solidFill>
                  <a:srgbClr val="180795"/>
                </a:solidFill>
              </a:rPr>
              <a:t> - </a:t>
            </a:r>
            <a:r>
              <a:rPr lang="tr-TR" b="1" dirty="0" err="1" smtClean="0">
                <a:solidFill>
                  <a:srgbClr val="180795"/>
                </a:solidFill>
              </a:rPr>
              <a:t>Pojects</a:t>
            </a:r>
            <a:endParaRPr lang="tr-TR" b="1" dirty="0" smtClean="0">
              <a:solidFill>
                <a:srgbClr val="180795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b="1" dirty="0" err="1" smtClean="0">
                <a:solidFill>
                  <a:srgbClr val="180795"/>
                </a:solidFill>
              </a:rPr>
              <a:t>Study</a:t>
            </a:r>
            <a:r>
              <a:rPr lang="tr-TR" b="1" dirty="0" smtClean="0">
                <a:solidFill>
                  <a:srgbClr val="180795"/>
                </a:solidFill>
              </a:rPr>
              <a:t> </a:t>
            </a:r>
            <a:r>
              <a:rPr lang="tr-TR" b="1" dirty="0" err="1" smtClean="0">
                <a:solidFill>
                  <a:srgbClr val="180795"/>
                </a:solidFill>
              </a:rPr>
              <a:t>Visits</a:t>
            </a:r>
            <a:r>
              <a:rPr lang="tr-TR" b="1" dirty="0" smtClean="0">
                <a:solidFill>
                  <a:srgbClr val="180795"/>
                </a:solidFill>
              </a:rPr>
              <a:t> </a:t>
            </a:r>
            <a:r>
              <a:rPr lang="tr-TR" b="1" dirty="0" err="1" smtClean="0">
                <a:solidFill>
                  <a:srgbClr val="180795"/>
                </a:solidFill>
              </a:rPr>
              <a:t>for</a:t>
            </a:r>
            <a:r>
              <a:rPr lang="tr-TR" b="1" dirty="0" smtClean="0">
                <a:solidFill>
                  <a:srgbClr val="180795"/>
                </a:solidFill>
              </a:rPr>
              <a:t> </a:t>
            </a:r>
            <a:r>
              <a:rPr lang="tr-TR" b="1" dirty="0" err="1" smtClean="0">
                <a:solidFill>
                  <a:srgbClr val="180795"/>
                </a:solidFill>
              </a:rPr>
              <a:t>Trainers</a:t>
            </a:r>
            <a:r>
              <a:rPr lang="tr-TR" b="1" dirty="0" smtClean="0">
                <a:solidFill>
                  <a:srgbClr val="180795"/>
                </a:solidFill>
              </a:rPr>
              <a:t> &amp; </a:t>
            </a:r>
            <a:r>
              <a:rPr lang="tr-TR" b="1" dirty="0" err="1" smtClean="0">
                <a:solidFill>
                  <a:srgbClr val="180795"/>
                </a:solidFill>
              </a:rPr>
              <a:t>Artists</a:t>
            </a:r>
            <a:endParaRPr lang="tr-TR" b="1" dirty="0" smtClean="0">
              <a:solidFill>
                <a:srgbClr val="180795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 l="14178" t="9360" r="10451" b="-79"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sim 8"/>
          <p:cNvPicPr>
            <a:picLocks noChangeAspect="1"/>
          </p:cNvPicPr>
          <p:nvPr/>
        </p:nvPicPr>
        <p:blipFill>
          <a:blip r:embed="rId3" cstate="print">
            <a:extLst/>
          </a:blip>
          <a:srcRect t="43750"/>
          <a:stretch>
            <a:fillRect/>
          </a:stretch>
        </p:blipFill>
        <p:spPr>
          <a:xfrm>
            <a:off x="107504" y="116632"/>
            <a:ext cx="1793348" cy="648073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</p:pic>
      <p:sp>
        <p:nvSpPr>
          <p:cNvPr id="26627" name="5 Dikdörtgen"/>
          <p:cNvSpPr>
            <a:spLocks noChangeArrowheads="1"/>
          </p:cNvSpPr>
          <p:nvPr/>
        </p:nvSpPr>
        <p:spPr bwMode="auto">
          <a:xfrm>
            <a:off x="179388" y="6092825"/>
            <a:ext cx="87137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lnSpc>
                <a:spcPct val="200000"/>
              </a:lnSpc>
            </a:pPr>
            <a:r>
              <a:rPr lang="tr-TR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tr-T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is İSMEK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endParaRPr lang="tr-TR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6 Metin kutusu"/>
          <p:cNvSpPr txBox="1">
            <a:spLocks noChangeArrowheads="1"/>
          </p:cNvSpPr>
          <p:nvPr/>
        </p:nvSpPr>
        <p:spPr bwMode="auto">
          <a:xfrm>
            <a:off x="3492500" y="908050"/>
            <a:ext cx="2374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200" b="1" dirty="0" err="1">
                <a:solidFill>
                  <a:srgbClr val="C00000"/>
                </a:solidFill>
                <a:latin typeface="Calibri" pitchFamily="34" charset="0"/>
              </a:rPr>
              <a:t>Purposes</a:t>
            </a:r>
            <a:r>
              <a:rPr lang="tr-TR" sz="2200" b="1" dirty="0">
                <a:solidFill>
                  <a:srgbClr val="C00000"/>
                </a:solidFill>
                <a:latin typeface="Calibri" pitchFamily="34" charset="0"/>
              </a:rPr>
              <a:t> of İSMEK</a:t>
            </a:r>
          </a:p>
        </p:txBody>
      </p:sp>
      <p:sp>
        <p:nvSpPr>
          <p:cNvPr id="8" name="7 5-Nokta Yıldız"/>
          <p:cNvSpPr/>
          <p:nvPr/>
        </p:nvSpPr>
        <p:spPr>
          <a:xfrm>
            <a:off x="5508625" y="3141663"/>
            <a:ext cx="647700" cy="503237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5-Nokta Yıldız"/>
          <p:cNvSpPr/>
          <p:nvPr/>
        </p:nvSpPr>
        <p:spPr>
          <a:xfrm>
            <a:off x="6156325" y="3141663"/>
            <a:ext cx="647700" cy="503237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9 5-Nokta Yıldız"/>
          <p:cNvSpPr/>
          <p:nvPr/>
        </p:nvSpPr>
        <p:spPr>
          <a:xfrm>
            <a:off x="6804025" y="3141663"/>
            <a:ext cx="647700" cy="503237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C30ED-EA0C-4F89-8729-632ADFFA228E}" type="slidenum">
              <a:rPr lang="en-US" sz="1800" b="1" smtClean="0">
                <a:solidFill>
                  <a:srgbClr val="FF0000"/>
                </a:solidFill>
              </a:rPr>
              <a:pPr>
                <a:defRPr/>
              </a:pPr>
              <a:t>14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>
            <a:fillRect/>
          </a:stretch>
        </p:blipFill>
        <p:spPr>
          <a:xfrm>
            <a:off x="107504" y="116632"/>
            <a:ext cx="1793348" cy="648073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</p:pic>
      <p:sp>
        <p:nvSpPr>
          <p:cNvPr id="6" name="5 Dikdörtgen"/>
          <p:cNvSpPr/>
          <p:nvPr/>
        </p:nvSpPr>
        <p:spPr>
          <a:xfrm>
            <a:off x="179512" y="6093297"/>
            <a:ext cx="8712968" cy="56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lnSpc>
                <a:spcPct val="200000"/>
              </a:lnSpc>
            </a:pP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ISMEK &amp; </a:t>
            </a: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Tradional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Arts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Crafts</a:t>
            </a:r>
            <a:endParaRPr lang="tr-TR" b="1" dirty="0" smtClean="0">
              <a:solidFill>
                <a:srgbClr val="C00000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C30ED-EA0C-4F89-8729-632ADFFA228E}" type="slidenum">
              <a:rPr lang="en-US" sz="1800" b="1" smtClean="0">
                <a:solidFill>
                  <a:srgbClr val="FF0000"/>
                </a:solidFill>
              </a:rPr>
              <a:pPr>
                <a:defRPr/>
              </a:pPr>
              <a:t>15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8 Diyagram"/>
          <p:cNvGraphicFramePr/>
          <p:nvPr/>
        </p:nvGraphicFramePr>
        <p:xfrm>
          <a:off x="357158" y="1857364"/>
          <a:ext cx="785818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854102" y="714356"/>
            <a:ext cx="828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</a:rPr>
              <a:t>How</a:t>
            </a:r>
            <a:r>
              <a:rPr lang="tr-TR" sz="2400" b="1" dirty="0" smtClean="0">
                <a:solidFill>
                  <a:srgbClr val="C00000"/>
                </a:solidFill>
              </a:rPr>
              <a:t> ISMEK </a:t>
            </a:r>
            <a:r>
              <a:rPr lang="tr-TR" sz="2400" b="1" dirty="0" err="1" smtClean="0">
                <a:solidFill>
                  <a:srgbClr val="C00000"/>
                </a:solidFill>
              </a:rPr>
              <a:t>Contribute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Regeneration</a:t>
            </a:r>
            <a:r>
              <a:rPr lang="tr-TR" sz="2400" b="1" dirty="0" smtClean="0">
                <a:solidFill>
                  <a:srgbClr val="C00000"/>
                </a:solidFill>
              </a:rPr>
              <a:t> of </a:t>
            </a:r>
            <a:r>
              <a:rPr lang="tr-TR" sz="2400" b="1" dirty="0" err="1" smtClean="0">
                <a:solidFill>
                  <a:srgbClr val="C00000"/>
                </a:solidFill>
              </a:rPr>
              <a:t>Traditional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Arts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6103744" y="5429264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*</a:t>
            </a:r>
            <a:r>
              <a:rPr lang="tr-TR" dirty="0" err="1" smtClean="0"/>
              <a:t>Never</a:t>
            </a:r>
            <a:r>
              <a:rPr lang="tr-TR" dirty="0" smtClean="0"/>
              <a:t> </a:t>
            </a:r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hands</a:t>
            </a:r>
            <a:r>
              <a:rPr lang="tr-TR" dirty="0" smtClean="0"/>
              <a:t> </a:t>
            </a:r>
            <a:r>
              <a:rPr lang="tr-TR" dirty="0" err="1" smtClean="0"/>
              <a:t>off</a:t>
            </a:r>
            <a:r>
              <a:rPr lang="tr-TR" dirty="0" smtClean="0"/>
              <a:t>!</a:t>
            </a:r>
          </a:p>
          <a:p>
            <a:r>
              <a:rPr lang="tr-TR" dirty="0" smtClean="0"/>
              <a:t>*</a:t>
            </a:r>
            <a:r>
              <a:rPr lang="tr-TR" dirty="0" err="1" smtClean="0"/>
              <a:t>This</a:t>
            </a:r>
            <a:r>
              <a:rPr lang="tr-TR" dirty="0" smtClean="0"/>
              <a:t> is a </a:t>
            </a:r>
            <a:r>
              <a:rPr lang="tr-TR" dirty="0" err="1" smtClean="0"/>
              <a:t>continuos</a:t>
            </a:r>
            <a:r>
              <a:rPr lang="tr-TR" dirty="0" smtClean="0"/>
              <a:t> </a:t>
            </a:r>
            <a:r>
              <a:rPr lang="tr-TR" dirty="0" err="1" smtClean="0"/>
              <a:t>process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142976" y="1357298"/>
            <a:ext cx="67151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Sustainability</a:t>
            </a:r>
            <a:r>
              <a:rPr lang="tr-TR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&amp;</a:t>
            </a:r>
            <a:r>
              <a:rPr lang="tr-TR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Commitment</a:t>
            </a:r>
            <a:endParaRPr lang="tr-TR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3214678" y="5072074"/>
            <a:ext cx="23341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Attractivity</a:t>
            </a:r>
            <a:endParaRPr lang="tr-TR" sz="24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6500826" y="4500570"/>
            <a:ext cx="23341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Market</a:t>
            </a:r>
            <a:endParaRPr lang="tr-TR" sz="2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6643702" y="2857496"/>
            <a:ext cx="23341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Possibility</a:t>
            </a:r>
            <a:endParaRPr lang="tr-TR" sz="2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214282" y="2071678"/>
            <a:ext cx="23341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Survival</a:t>
            </a:r>
            <a:r>
              <a:rPr lang="tr-TR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tr-TR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</a:t>
            </a:r>
            <a:r>
              <a:rPr lang="tr-TR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tr-TR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Quality</a:t>
            </a:r>
            <a:r>
              <a:rPr lang="tr-TR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Life</a:t>
            </a:r>
            <a:endParaRPr lang="tr-TR" sz="2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0" y="5429264"/>
            <a:ext cx="2428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Functionality</a:t>
            </a:r>
            <a:endParaRPr lang="tr-TR" sz="2400" b="1" cap="none" spc="0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>
            <a:fillRect/>
          </a:stretch>
        </p:blipFill>
        <p:spPr>
          <a:xfrm>
            <a:off x="107504" y="116632"/>
            <a:ext cx="1793348" cy="648073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</p:pic>
      <p:sp>
        <p:nvSpPr>
          <p:cNvPr id="6" name="5 Dikdörtgen"/>
          <p:cNvSpPr/>
          <p:nvPr/>
        </p:nvSpPr>
        <p:spPr>
          <a:xfrm>
            <a:off x="179512" y="6093297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lnSpc>
                <a:spcPct val="200000"/>
              </a:lnSpc>
            </a:pP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ISMEK &amp; </a:t>
            </a: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Tradional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Arts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Crafts</a:t>
            </a:r>
            <a:endParaRPr lang="tr-TR" b="1" dirty="0" smtClean="0">
              <a:solidFill>
                <a:srgbClr val="C00000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C30ED-EA0C-4F89-8729-632ADFFA228E}" type="slidenum">
              <a:rPr lang="en-US" sz="1800" b="1" smtClean="0">
                <a:solidFill>
                  <a:srgbClr val="FF0000"/>
                </a:solidFill>
              </a:rPr>
              <a:pPr>
                <a:defRPr/>
              </a:pPr>
              <a:t>16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500166" y="928670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B050"/>
                </a:solidFill>
              </a:rPr>
              <a:t>Re</a:t>
            </a:r>
            <a:r>
              <a:rPr lang="tr-TR" sz="2800" b="1" dirty="0" smtClean="0">
                <a:solidFill>
                  <a:srgbClr val="FF0000"/>
                </a:solidFill>
              </a:rPr>
              <a:t>/</a:t>
            </a:r>
            <a:r>
              <a:rPr lang="tr-TR" sz="2800" b="1" dirty="0" err="1" smtClean="0">
                <a:solidFill>
                  <a:srgbClr val="00B0F0"/>
                </a:solidFill>
              </a:rPr>
              <a:t>Co</a:t>
            </a:r>
            <a:r>
              <a:rPr lang="tr-TR" sz="2800" b="1" dirty="0" smtClean="0">
                <a:solidFill>
                  <a:srgbClr val="FF0000"/>
                </a:solidFill>
              </a:rPr>
              <a:t>/</a:t>
            </a:r>
            <a:r>
              <a:rPr lang="tr-TR" sz="2800" b="1" dirty="0" err="1" smtClean="0">
                <a:solidFill>
                  <a:srgbClr val="FF0000"/>
                </a:solidFill>
              </a:rPr>
              <a:t>Creating</a:t>
            </a:r>
            <a:r>
              <a:rPr lang="tr-TR" sz="2800" b="1" dirty="0" smtClean="0">
                <a:solidFill>
                  <a:srgbClr val="FF0000"/>
                </a:solidFill>
              </a:rPr>
              <a:t> An </a:t>
            </a:r>
            <a:r>
              <a:rPr lang="tr-TR" sz="2800" b="1" dirty="0" err="1" smtClean="0">
                <a:solidFill>
                  <a:srgbClr val="FF0000"/>
                </a:solidFill>
              </a:rPr>
              <a:t>Ecosystem</a:t>
            </a:r>
            <a:endParaRPr lang="tr-T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11 Diyagram"/>
          <p:cNvGraphicFramePr/>
          <p:nvPr/>
        </p:nvGraphicFramePr>
        <p:xfrm>
          <a:off x="0" y="785794"/>
          <a:ext cx="778671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Dikdörtgen"/>
          <p:cNvSpPr/>
          <p:nvPr/>
        </p:nvSpPr>
        <p:spPr>
          <a:xfrm rot="1592845">
            <a:off x="5714976" y="884890"/>
            <a:ext cx="342902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tr-TR" sz="2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8 Dikdörtgen"/>
          <p:cNvSpPr/>
          <p:nvPr/>
        </p:nvSpPr>
        <p:spPr>
          <a:xfrm rot="1592845">
            <a:off x="5867376" y="1037290"/>
            <a:ext cx="342902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0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tr-TR" sz="20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9 Dikdörtgen"/>
          <p:cNvSpPr/>
          <p:nvPr/>
        </p:nvSpPr>
        <p:spPr>
          <a:xfrm rot="1592845">
            <a:off x="6019776" y="1189690"/>
            <a:ext cx="342902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0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tr-TR" sz="20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10 Dikdörtgen"/>
          <p:cNvSpPr/>
          <p:nvPr/>
        </p:nvSpPr>
        <p:spPr>
          <a:xfrm rot="1592845">
            <a:off x="6172176" y="1342090"/>
            <a:ext cx="342902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0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tr-TR" sz="20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>
            <a:fillRect/>
          </a:stretch>
        </p:blipFill>
        <p:spPr>
          <a:xfrm>
            <a:off x="107504" y="116632"/>
            <a:ext cx="1793348" cy="648073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</p:pic>
      <p:sp>
        <p:nvSpPr>
          <p:cNvPr id="6" name="5 Dikdörtgen"/>
          <p:cNvSpPr/>
          <p:nvPr/>
        </p:nvSpPr>
        <p:spPr>
          <a:xfrm>
            <a:off x="179512" y="6093297"/>
            <a:ext cx="8712968" cy="56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lnSpc>
                <a:spcPct val="200000"/>
              </a:lnSpc>
            </a:pP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ISMEK &amp; </a:t>
            </a: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Tradional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Arts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Crafts</a:t>
            </a:r>
            <a:endParaRPr lang="tr-TR" b="1" dirty="0" smtClean="0">
              <a:solidFill>
                <a:srgbClr val="C00000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C30ED-EA0C-4F89-8729-632ADFFA228E}" type="slidenum">
              <a:rPr lang="en-US" sz="1800" b="1" smtClean="0">
                <a:solidFill>
                  <a:srgbClr val="FF0000"/>
                </a:solidFill>
              </a:rPr>
              <a:pPr>
                <a:defRPr/>
              </a:pPr>
              <a:t>17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500166" y="642918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B050"/>
                </a:solidFill>
              </a:rPr>
              <a:t>Re</a:t>
            </a:r>
            <a:r>
              <a:rPr lang="tr-TR" sz="2800" b="1" dirty="0" smtClean="0">
                <a:solidFill>
                  <a:srgbClr val="FF0000"/>
                </a:solidFill>
              </a:rPr>
              <a:t>/</a:t>
            </a:r>
            <a:r>
              <a:rPr lang="tr-TR" sz="2800" b="1" dirty="0" err="1" smtClean="0">
                <a:solidFill>
                  <a:srgbClr val="00B0F0"/>
                </a:solidFill>
              </a:rPr>
              <a:t>Co</a:t>
            </a:r>
            <a:r>
              <a:rPr lang="tr-TR" sz="2800" b="1" dirty="0" smtClean="0">
                <a:solidFill>
                  <a:srgbClr val="FF0000"/>
                </a:solidFill>
              </a:rPr>
              <a:t>/</a:t>
            </a:r>
            <a:r>
              <a:rPr lang="tr-TR" sz="2800" b="1" dirty="0" err="1" smtClean="0">
                <a:solidFill>
                  <a:srgbClr val="FF0000"/>
                </a:solidFill>
              </a:rPr>
              <a:t>Creating</a:t>
            </a:r>
            <a:r>
              <a:rPr lang="tr-TR" sz="2800" b="1" dirty="0" smtClean="0">
                <a:solidFill>
                  <a:srgbClr val="FF0000"/>
                </a:solidFill>
              </a:rPr>
              <a:t> An </a:t>
            </a:r>
            <a:r>
              <a:rPr lang="tr-TR" sz="2800" b="1" dirty="0" err="1" smtClean="0">
                <a:solidFill>
                  <a:srgbClr val="FF0000"/>
                </a:solidFill>
              </a:rPr>
              <a:t>Ecosystem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785786" y="1285860"/>
            <a:ext cx="52864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Artists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Masters</a:t>
            </a:r>
            <a:endParaRPr lang="tr-T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Students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willing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learn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an art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An art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literate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society</a:t>
            </a:r>
            <a:endParaRPr lang="tr-T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Good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source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funds</a:t>
            </a:r>
            <a:endParaRPr lang="tr-T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Affordable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reachable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materials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Suppliers</a:t>
            </a:r>
            <a:endParaRPr lang="tr-T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Media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talk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about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arts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continuosly</a:t>
            </a:r>
            <a:endParaRPr lang="tr-T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Convinced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authorities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support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forever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This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feelings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must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inherite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future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authoties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as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well</a:t>
            </a:r>
            <a:endParaRPr lang="tr-T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Exhibitions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Galleries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accept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student’s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works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as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well</a:t>
            </a:r>
            <a:endParaRPr lang="tr-T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Sales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Channels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Even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small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amounts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income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out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of art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works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can be a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real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good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motivator</a:t>
            </a:r>
            <a:endParaRPr lang="tr-T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Buyers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/Market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</a:p>
          <a:p>
            <a:pPr>
              <a:buFont typeface="Arial" pitchFamily="34" charset="0"/>
              <a:buChar char="•"/>
            </a:pPr>
            <a:r>
              <a:rPr lang="tr-TR" b="1" dirty="0" err="1" smtClean="0">
                <a:solidFill>
                  <a:srgbClr val="00B050"/>
                </a:solidFill>
              </a:rPr>
              <a:t>Without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full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support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and</a:t>
            </a:r>
            <a:r>
              <a:rPr lang="tr-TR" b="1" dirty="0" smtClean="0">
                <a:solidFill>
                  <a:srgbClr val="00B050"/>
                </a:solidFill>
              </a:rPr>
              <a:t> at </a:t>
            </a:r>
            <a:r>
              <a:rPr lang="tr-TR" b="1" dirty="0" err="1" smtClean="0">
                <a:solidFill>
                  <a:srgbClr val="00B050"/>
                </a:solidFill>
              </a:rPr>
              <a:t>least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stakeholders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to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provide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everything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above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continuosly</a:t>
            </a:r>
            <a:r>
              <a:rPr lang="tr-TR" b="1" dirty="0" smtClean="0">
                <a:solidFill>
                  <a:srgbClr val="00B050"/>
                </a:solidFill>
              </a:rPr>
              <a:t> not </a:t>
            </a:r>
            <a:r>
              <a:rPr lang="tr-TR" b="1" dirty="0" err="1" smtClean="0">
                <a:solidFill>
                  <a:srgbClr val="00B050"/>
                </a:solidFill>
              </a:rPr>
              <a:t>possible</a:t>
            </a:r>
            <a:r>
              <a:rPr lang="tr-TR" b="1" dirty="0" smtClean="0">
                <a:solidFill>
                  <a:srgbClr val="00B050"/>
                </a:solidFill>
              </a:rPr>
              <a:t> at </a:t>
            </a:r>
            <a:r>
              <a:rPr lang="tr-TR" b="1" dirty="0" err="1" smtClean="0">
                <a:solidFill>
                  <a:srgbClr val="00B050"/>
                </a:solidFill>
              </a:rPr>
              <a:t>all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to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create</a:t>
            </a:r>
            <a:r>
              <a:rPr lang="tr-TR" b="1" dirty="0" smtClean="0">
                <a:solidFill>
                  <a:srgbClr val="00B050"/>
                </a:solidFill>
              </a:rPr>
              <a:t> an </a:t>
            </a:r>
            <a:r>
              <a:rPr lang="tr-TR" b="1" dirty="0" err="1" smtClean="0">
                <a:solidFill>
                  <a:srgbClr val="FF0000"/>
                </a:solidFill>
              </a:rPr>
              <a:t>Ecosystem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which</a:t>
            </a:r>
            <a:r>
              <a:rPr lang="tr-TR" b="1" dirty="0" smtClean="0">
                <a:solidFill>
                  <a:srgbClr val="00B050"/>
                </a:solidFill>
              </a:rPr>
              <a:t> is </a:t>
            </a:r>
            <a:r>
              <a:rPr lang="tr-TR" b="1" dirty="0" err="1" smtClean="0">
                <a:solidFill>
                  <a:srgbClr val="00B050"/>
                </a:solidFill>
              </a:rPr>
              <a:t>crucial</a:t>
            </a:r>
            <a:r>
              <a:rPr lang="tr-TR" b="1" dirty="0" smtClean="0">
                <a:solidFill>
                  <a:srgbClr val="00B050"/>
                </a:solidFill>
              </a:rPr>
              <a:t>..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 smtClean="0"/>
          </a:p>
        </p:txBody>
      </p:sp>
      <p:sp>
        <p:nvSpPr>
          <p:cNvPr id="9" name="8 Dikdörtgen"/>
          <p:cNvSpPr/>
          <p:nvPr/>
        </p:nvSpPr>
        <p:spPr>
          <a:xfrm rot="1592845">
            <a:off x="5714976" y="1643050"/>
            <a:ext cx="342902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tr-TR" sz="2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9 Dikdörtgen"/>
          <p:cNvSpPr/>
          <p:nvPr/>
        </p:nvSpPr>
        <p:spPr>
          <a:xfrm rot="1592845">
            <a:off x="5867376" y="1795450"/>
            <a:ext cx="342902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0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tr-TR" sz="20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10 Dikdörtgen"/>
          <p:cNvSpPr/>
          <p:nvPr/>
        </p:nvSpPr>
        <p:spPr>
          <a:xfrm rot="1592845">
            <a:off x="6019776" y="1947850"/>
            <a:ext cx="342902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0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tr-TR" sz="20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12 Dikdörtgen"/>
          <p:cNvSpPr/>
          <p:nvPr/>
        </p:nvSpPr>
        <p:spPr>
          <a:xfrm rot="1592845">
            <a:off x="6172176" y="2100250"/>
            <a:ext cx="342902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0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tr-TR" sz="20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>
            <a:fillRect/>
          </a:stretch>
        </p:blipFill>
        <p:spPr>
          <a:xfrm>
            <a:off x="107504" y="116632"/>
            <a:ext cx="1793348" cy="648073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</p:pic>
      <p:sp>
        <p:nvSpPr>
          <p:cNvPr id="6" name="5 Dikdörtgen"/>
          <p:cNvSpPr/>
          <p:nvPr/>
        </p:nvSpPr>
        <p:spPr>
          <a:xfrm>
            <a:off x="179512" y="6093297"/>
            <a:ext cx="8712968" cy="56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lnSpc>
                <a:spcPct val="200000"/>
              </a:lnSpc>
            </a:pP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ISMEK &amp; </a:t>
            </a: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Tradional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Arts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Crafts</a:t>
            </a:r>
            <a:endParaRPr lang="tr-TR" b="1" dirty="0" smtClean="0">
              <a:solidFill>
                <a:srgbClr val="C00000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C30ED-EA0C-4F89-8729-632ADFFA228E}" type="slidenum">
              <a:rPr lang="en-US" sz="1800" b="1" smtClean="0">
                <a:solidFill>
                  <a:srgbClr val="FF0000"/>
                </a:solidFill>
              </a:rPr>
              <a:pPr>
                <a:defRPr/>
              </a:pPr>
              <a:t>18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7 Diyagram"/>
          <p:cNvGraphicFramePr/>
          <p:nvPr/>
        </p:nvGraphicFramePr>
        <p:xfrm>
          <a:off x="214282" y="857232"/>
          <a:ext cx="3857652" cy="520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Metin kutusu"/>
          <p:cNvSpPr txBox="1"/>
          <p:nvPr/>
        </p:nvSpPr>
        <p:spPr>
          <a:xfrm>
            <a:off x="4071934" y="714356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</a:rPr>
              <a:t>3 </a:t>
            </a:r>
            <a:r>
              <a:rPr lang="tr-TR" sz="2400" b="1" dirty="0" err="1" smtClean="0">
                <a:solidFill>
                  <a:srgbClr val="C00000"/>
                </a:solidFill>
              </a:rPr>
              <a:t>Steps</a:t>
            </a:r>
            <a:endParaRPr lang="tr-TR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10 Grafik"/>
          <p:cNvGraphicFramePr/>
          <p:nvPr/>
        </p:nvGraphicFramePr>
        <p:xfrm>
          <a:off x="4143372" y="1142984"/>
          <a:ext cx="500062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>
            <a:fillRect/>
          </a:stretch>
        </p:blipFill>
        <p:spPr>
          <a:xfrm>
            <a:off x="107504" y="116632"/>
            <a:ext cx="1793348" cy="648073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C30ED-EA0C-4F89-8729-632ADFFA228E}" type="slidenum">
              <a:rPr lang="en-US" sz="1800" b="1" smtClean="0">
                <a:solidFill>
                  <a:srgbClr val="FF0000"/>
                </a:solidFill>
              </a:rPr>
              <a:pPr>
                <a:defRPr/>
              </a:pPr>
              <a:t>19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79512" y="6093297"/>
            <a:ext cx="8712968" cy="56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lnSpc>
                <a:spcPct val="200000"/>
              </a:lnSpc>
            </a:pP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tr-TR" b="1" dirty="0" smtClean="0">
              <a:solidFill>
                <a:srgbClr val="C0000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1643042" y="1857364"/>
            <a:ext cx="6371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Traditional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Arts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are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mostly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not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familiar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people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  <a:p>
            <a:pPr>
              <a:buFont typeface="Wingdings" pitchFamily="2" charset="2"/>
              <a:buChar char="ü"/>
            </a:pP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Ecosystem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is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only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way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  <a:p>
            <a:pPr>
              <a:buFont typeface="Wingdings" pitchFamily="2" charset="2"/>
              <a:buChar char="ü"/>
            </a:pP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7030A0"/>
                </a:solidFill>
              </a:rPr>
              <a:t>Never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forget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the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red</a:t>
            </a:r>
            <a:r>
              <a:rPr lang="tr-TR" b="1" dirty="0" smtClean="0">
                <a:solidFill>
                  <a:srgbClr val="7030A0"/>
                </a:solidFill>
              </a:rPr>
              <a:t> car! 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All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affords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regenerate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traditional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arts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will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be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successful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only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if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you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do not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rush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things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>
              <a:buFont typeface="Wingdings" pitchFamily="2" charset="2"/>
              <a:buChar char="ü"/>
            </a:pP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Never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stop, it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will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definitely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be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slower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than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expected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>
              <a:buFont typeface="Wingdings" pitchFamily="2" charset="2"/>
              <a:buChar char="ü"/>
            </a:pP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This</a:t>
            </a:r>
            <a:r>
              <a:rPr lang="tr-TR" b="1" dirty="0" smtClean="0">
                <a:solidFill>
                  <a:srgbClr val="FF0000"/>
                </a:solidFill>
              </a:rPr>
              <a:t> is a not </a:t>
            </a:r>
            <a:r>
              <a:rPr lang="tr-TR" b="1" dirty="0" err="1" smtClean="0">
                <a:solidFill>
                  <a:srgbClr val="FF0000"/>
                </a:solidFill>
              </a:rPr>
              <a:t>ending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marathon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so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instead</a:t>
            </a:r>
            <a:r>
              <a:rPr lang="tr-TR" b="1" dirty="0" smtClean="0">
                <a:solidFill>
                  <a:srgbClr val="FF0000"/>
                </a:solidFill>
              </a:rPr>
              <a:t> of </a:t>
            </a:r>
            <a:r>
              <a:rPr lang="tr-TR" b="1" dirty="0" err="1" smtClean="0">
                <a:solidFill>
                  <a:srgbClr val="FF0000"/>
                </a:solidFill>
              </a:rPr>
              <a:t>thinking</a:t>
            </a:r>
            <a:r>
              <a:rPr lang="tr-TR" b="1" dirty="0" smtClean="0">
                <a:solidFill>
                  <a:srgbClr val="FF0000"/>
                </a:solidFill>
              </a:rPr>
              <a:t> on it </a:t>
            </a:r>
            <a:r>
              <a:rPr lang="tr-TR" b="1" dirty="0" err="1" smtClean="0">
                <a:solidFill>
                  <a:srgbClr val="FF0000"/>
                </a:solidFill>
              </a:rPr>
              <a:t>get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your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hands</a:t>
            </a:r>
            <a:r>
              <a:rPr lang="tr-TR" b="1" dirty="0" smtClean="0">
                <a:solidFill>
                  <a:srgbClr val="FF0000"/>
                </a:solidFill>
              </a:rPr>
              <a:t> in!!! 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857356" y="1071546"/>
            <a:ext cx="5514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 smtClean="0">
                <a:solidFill>
                  <a:srgbClr val="00B050"/>
                </a:solidFill>
              </a:rPr>
              <a:t>What</a:t>
            </a:r>
            <a:r>
              <a:rPr lang="tr-TR" sz="2800" b="1" dirty="0" smtClean="0">
                <a:solidFill>
                  <a:srgbClr val="00B050"/>
                </a:solidFill>
              </a:rPr>
              <a:t> </a:t>
            </a:r>
            <a:r>
              <a:rPr lang="tr-TR" sz="2800" b="1" dirty="0" err="1" smtClean="0">
                <a:solidFill>
                  <a:srgbClr val="00B050"/>
                </a:solidFill>
              </a:rPr>
              <a:t>we</a:t>
            </a:r>
            <a:r>
              <a:rPr lang="tr-TR" sz="2800" b="1" dirty="0" smtClean="0">
                <a:solidFill>
                  <a:srgbClr val="00B050"/>
                </a:solidFill>
              </a:rPr>
              <a:t> </a:t>
            </a:r>
            <a:r>
              <a:rPr lang="tr-TR" sz="2800" b="1" dirty="0" err="1" smtClean="0">
                <a:solidFill>
                  <a:srgbClr val="00B050"/>
                </a:solidFill>
              </a:rPr>
              <a:t>have</a:t>
            </a:r>
            <a:r>
              <a:rPr lang="tr-TR" sz="2800" b="1" dirty="0" smtClean="0">
                <a:solidFill>
                  <a:srgbClr val="00B050"/>
                </a:solidFill>
              </a:rPr>
              <a:t> </a:t>
            </a:r>
            <a:r>
              <a:rPr lang="tr-TR" sz="2800" b="1" dirty="0" err="1" smtClean="0">
                <a:solidFill>
                  <a:srgbClr val="00B050"/>
                </a:solidFill>
              </a:rPr>
              <a:t>learnt</a:t>
            </a:r>
            <a:r>
              <a:rPr lang="tr-TR" sz="2800" b="1" dirty="0" smtClean="0">
                <a:solidFill>
                  <a:srgbClr val="00B050"/>
                </a:solidFill>
              </a:rPr>
              <a:t> in ISMEK?</a:t>
            </a:r>
            <a:endParaRPr lang="tr-TR" sz="2800" b="1" dirty="0">
              <a:solidFill>
                <a:srgbClr val="00B050"/>
              </a:solidFill>
            </a:endParaRPr>
          </a:p>
        </p:txBody>
      </p:sp>
      <p:pic>
        <p:nvPicPr>
          <p:cNvPr id="10" name="Resim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214554"/>
            <a:ext cx="2643206" cy="133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/>
          </a:blip>
          <a:srcRect t="43750"/>
          <a:stretch>
            <a:fillRect/>
          </a:stretch>
        </p:blipFill>
        <p:spPr>
          <a:xfrm>
            <a:off x="107504" y="116632"/>
            <a:ext cx="1793348" cy="648073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</p:pic>
      <p:sp>
        <p:nvSpPr>
          <p:cNvPr id="6" name="5 Metin kutusu"/>
          <p:cNvSpPr txBox="1"/>
          <p:nvPr/>
        </p:nvSpPr>
        <p:spPr>
          <a:xfrm>
            <a:off x="428596" y="1916113"/>
            <a:ext cx="8715404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tr-TR" sz="19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tr-TR" sz="19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tr-TR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Video </a:t>
            </a:r>
            <a:r>
              <a:rPr lang="tr-TR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tr-TR" sz="19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Istanbul</a:t>
            </a:r>
            <a:r>
              <a:rPr lang="tr-TR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ISMEK</a:t>
            </a:r>
          </a:p>
          <a:p>
            <a:pPr marL="400050" indent="-4000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tr-TR" sz="19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tr-TR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is İSMEK?</a:t>
            </a:r>
          </a:p>
          <a:p>
            <a:pPr marL="400050" indent="-4000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tr-TR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İSMEK &amp; </a:t>
            </a:r>
            <a:r>
              <a:rPr lang="tr-TR" sz="19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Traditional</a:t>
            </a:r>
            <a:r>
              <a:rPr lang="tr-TR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Arts</a:t>
            </a:r>
            <a:endParaRPr lang="tr-TR" sz="1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tr-TR" sz="19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tr-TR" sz="1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5 Resim" descr="ayşe tak6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Metin kutusu 8"/>
          <p:cNvSpPr txBox="1">
            <a:spLocks noChangeArrowheads="1"/>
          </p:cNvSpPr>
          <p:nvPr/>
        </p:nvSpPr>
        <p:spPr bwMode="auto">
          <a:xfrm>
            <a:off x="2051050" y="1125538"/>
            <a:ext cx="56165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600" b="1" dirty="0" err="1">
                <a:solidFill>
                  <a:srgbClr val="FF0000"/>
                </a:solidFill>
                <a:ea typeface="Verdana" pitchFamily="34" charset="0"/>
                <a:cs typeface="Arial" charset="0"/>
              </a:rPr>
              <a:t>Thank</a:t>
            </a:r>
            <a:r>
              <a:rPr lang="tr-TR" sz="2600" b="1" dirty="0">
                <a:solidFill>
                  <a:srgbClr val="FF0000"/>
                </a:solidFill>
                <a:ea typeface="Verdana" pitchFamily="34" charset="0"/>
                <a:cs typeface="Arial" charset="0"/>
              </a:rPr>
              <a:t> </a:t>
            </a:r>
            <a:r>
              <a:rPr lang="tr-TR" sz="2600" b="1" dirty="0" err="1">
                <a:solidFill>
                  <a:srgbClr val="FF0000"/>
                </a:solidFill>
                <a:ea typeface="Verdana" pitchFamily="34" charset="0"/>
                <a:cs typeface="Arial" charset="0"/>
              </a:rPr>
              <a:t>you</a:t>
            </a:r>
            <a:r>
              <a:rPr lang="tr-TR" sz="2600" b="1" dirty="0">
                <a:solidFill>
                  <a:srgbClr val="FF0000"/>
                </a:solidFill>
                <a:ea typeface="Verdana" pitchFamily="34" charset="0"/>
                <a:cs typeface="Arial" charset="0"/>
              </a:rPr>
              <a:t>!</a:t>
            </a:r>
          </a:p>
        </p:txBody>
      </p:sp>
      <p:pic>
        <p:nvPicPr>
          <p:cNvPr id="11" name="Resim 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t="43750"/>
          <a:stretch>
            <a:fillRect/>
          </a:stretch>
        </p:blipFill>
        <p:spPr>
          <a:xfrm>
            <a:off x="7164288" y="5949280"/>
            <a:ext cx="1793348" cy="648073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>
            <a:fillRect/>
          </a:stretch>
        </p:blipFill>
        <p:spPr>
          <a:xfrm>
            <a:off x="107504" y="116632"/>
            <a:ext cx="1793348" cy="648073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</p:pic>
      <p:sp>
        <p:nvSpPr>
          <p:cNvPr id="6" name="5 Dikdörtgen"/>
          <p:cNvSpPr/>
          <p:nvPr/>
        </p:nvSpPr>
        <p:spPr>
          <a:xfrm>
            <a:off x="179512" y="6093297"/>
            <a:ext cx="8712968" cy="56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Communication</a:t>
            </a:r>
            <a:endParaRPr lang="tr-TR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C30ED-EA0C-4F89-8729-632ADFFA228E}" type="slidenum">
              <a:rPr lang="en-US" sz="1800" b="1" smtClean="0">
                <a:solidFill>
                  <a:srgbClr val="FF0000"/>
                </a:solidFill>
              </a:rPr>
              <a:pPr>
                <a:defRPr/>
              </a:pPr>
              <a:t>21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11 Metin kutusu"/>
          <p:cNvSpPr txBox="1">
            <a:spLocks noChangeArrowheads="1"/>
          </p:cNvSpPr>
          <p:nvPr/>
        </p:nvSpPr>
        <p:spPr bwMode="auto">
          <a:xfrm>
            <a:off x="2857488" y="2285992"/>
            <a:ext cx="3816350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dirty="0">
                <a:solidFill>
                  <a:srgbClr val="0070C0"/>
                </a:solidFill>
                <a:latin typeface="Calibri" pitchFamily="34" charset="0"/>
              </a:rPr>
              <a:t>Kerem KÖKER </a:t>
            </a:r>
            <a:endParaRPr lang="tr-TR" sz="22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200" b="1" dirty="0" err="1" smtClean="0">
                <a:solidFill>
                  <a:srgbClr val="0070C0"/>
                </a:solidFill>
                <a:latin typeface="Calibri" pitchFamily="34" charset="0"/>
              </a:rPr>
              <a:t>Deputy</a:t>
            </a:r>
            <a:r>
              <a:rPr lang="tr-TR" sz="22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2200" b="1" dirty="0">
                <a:solidFill>
                  <a:srgbClr val="0070C0"/>
                </a:solidFill>
                <a:latin typeface="Calibri" pitchFamily="34" charset="0"/>
              </a:rPr>
              <a:t>General </a:t>
            </a:r>
            <a:r>
              <a:rPr lang="tr-TR" sz="2200" b="1" dirty="0" err="1">
                <a:solidFill>
                  <a:srgbClr val="0070C0"/>
                </a:solidFill>
                <a:latin typeface="Calibri" pitchFamily="34" charset="0"/>
              </a:rPr>
              <a:t>Coordinator</a:t>
            </a:r>
            <a:endParaRPr lang="tr-TR" sz="2200" b="1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200" b="1" dirty="0" smtClean="0">
                <a:solidFill>
                  <a:srgbClr val="0070C0"/>
                </a:solidFill>
                <a:latin typeface="Calibri" pitchFamily="34" charset="0"/>
                <a:hlinkClick r:id="rId3"/>
              </a:rPr>
              <a:t>M: +905323106293</a:t>
            </a:r>
          </a:p>
          <a:p>
            <a:pPr>
              <a:lnSpc>
                <a:spcPct val="150000"/>
              </a:lnSpc>
            </a:pPr>
            <a:r>
              <a:rPr lang="tr-TR" sz="2200" b="1" dirty="0" err="1" smtClean="0">
                <a:solidFill>
                  <a:srgbClr val="0070C0"/>
                </a:solidFill>
                <a:latin typeface="Calibri" pitchFamily="34" charset="0"/>
                <a:hlinkClick r:id="rId3"/>
              </a:rPr>
              <a:t>keremkoker</a:t>
            </a:r>
            <a:r>
              <a:rPr lang="tr-TR" sz="2200" b="1" dirty="0" smtClean="0">
                <a:solidFill>
                  <a:srgbClr val="0070C0"/>
                </a:solidFill>
                <a:latin typeface="Calibri" pitchFamily="34" charset="0"/>
                <a:hlinkClick r:id="rId3"/>
              </a:rPr>
              <a:t>@</a:t>
            </a:r>
            <a:r>
              <a:rPr lang="tr-TR" sz="2200" b="1" dirty="0" err="1" smtClean="0">
                <a:solidFill>
                  <a:srgbClr val="0070C0"/>
                </a:solidFill>
                <a:latin typeface="Calibri" pitchFamily="34" charset="0"/>
                <a:hlinkClick r:id="rId3"/>
              </a:rPr>
              <a:t>ismek</a:t>
            </a:r>
            <a:r>
              <a:rPr lang="tr-TR" sz="2200" b="1" dirty="0" smtClean="0">
                <a:solidFill>
                  <a:srgbClr val="0070C0"/>
                </a:solidFill>
                <a:latin typeface="Calibri" pitchFamily="34" charset="0"/>
                <a:hlinkClick r:id="rId3"/>
              </a:rPr>
              <a:t>.org</a:t>
            </a:r>
            <a:endParaRPr lang="tr-TR" sz="22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200" b="1" dirty="0" smtClean="0">
                <a:solidFill>
                  <a:srgbClr val="0070C0"/>
                </a:solidFill>
                <a:latin typeface="Calibri" pitchFamily="34" charset="0"/>
                <a:hlinkClick r:id="rId4"/>
              </a:rPr>
              <a:t>www.</a:t>
            </a:r>
            <a:r>
              <a:rPr lang="tr-TR" sz="2200" b="1" dirty="0" err="1" smtClean="0">
                <a:solidFill>
                  <a:srgbClr val="0070C0"/>
                </a:solidFill>
                <a:latin typeface="Calibri" pitchFamily="34" charset="0"/>
                <a:hlinkClick r:id="rId4"/>
              </a:rPr>
              <a:t>ismek</a:t>
            </a:r>
            <a:r>
              <a:rPr lang="tr-TR" sz="2200" b="1" dirty="0" smtClean="0">
                <a:solidFill>
                  <a:srgbClr val="0070C0"/>
                </a:solidFill>
                <a:latin typeface="Calibri" pitchFamily="34" charset="0"/>
                <a:hlinkClick r:id="rId4"/>
              </a:rPr>
              <a:t>.org</a:t>
            </a:r>
            <a:endParaRPr lang="tr-TR" sz="22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tr-TR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8"/>
          <p:cNvPicPr>
            <a:picLocks noChangeAspect="1"/>
          </p:cNvPicPr>
          <p:nvPr/>
        </p:nvPicPr>
        <p:blipFill>
          <a:blip r:embed="rId3" cstate="print">
            <a:extLst/>
          </a:blip>
          <a:srcRect t="43750"/>
          <a:stretch>
            <a:fillRect/>
          </a:stretch>
        </p:blipFill>
        <p:spPr>
          <a:xfrm>
            <a:off x="107504" y="116632"/>
            <a:ext cx="1793348" cy="648073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</p:pic>
      <p:sp>
        <p:nvSpPr>
          <p:cNvPr id="15362" name="5 Dikdörtgen"/>
          <p:cNvSpPr>
            <a:spLocks noChangeArrowheads="1"/>
          </p:cNvSpPr>
          <p:nvPr/>
        </p:nvSpPr>
        <p:spPr bwMode="auto">
          <a:xfrm>
            <a:off x="179388" y="6092825"/>
            <a:ext cx="8713787" cy="56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lnSpc>
                <a:spcPct val="200000"/>
              </a:lnSpc>
            </a:pP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Introduction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endParaRPr lang="tr-TR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785786" y="928670"/>
            <a:ext cx="7700967" cy="51706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Kerem KÖKER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tr-TR" sz="22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BSc</a:t>
            </a: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Computer</a:t>
            </a: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Engineering</a:t>
            </a: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-  BSU - </a:t>
            </a: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Tukey</a:t>
            </a:r>
            <a:endParaRPr lang="tr-TR" sz="22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Art </a:t>
            </a:r>
            <a:r>
              <a:rPr lang="tr-TR" sz="2200" dirty="0" err="1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Appreciation</a:t>
            </a:r>
            <a:r>
              <a:rPr lang="tr-TR" sz="22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dirty="0" err="1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Class</a:t>
            </a:r>
            <a:r>
              <a:rPr lang="tr-TR" sz="22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- 2nd </a:t>
            </a:r>
            <a:r>
              <a:rPr lang="tr-TR" sz="2200" dirty="0" err="1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Year</a:t>
            </a:r>
            <a:r>
              <a:rPr lang="tr-TR" sz="22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1 </a:t>
            </a:r>
            <a:r>
              <a:rPr lang="tr-TR" sz="2200" dirty="0" err="1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Term</a:t>
            </a:r>
            <a:endParaRPr lang="tr-TR" sz="2200" dirty="0" smtClean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BSc</a:t>
            </a: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Mathematics</a:t>
            </a: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and</a:t>
            </a: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Computer</a:t>
            </a: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Sciences</a:t>
            </a: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– BSU - </a:t>
            </a: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Turkey</a:t>
            </a:r>
            <a:endParaRPr lang="tr-TR" sz="22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tr-TR" sz="22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MSc</a:t>
            </a: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</a:t>
            </a: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Management</a:t>
            </a: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Economics</a:t>
            </a: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and</a:t>
            </a: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Industrial</a:t>
            </a: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Engineering</a:t>
            </a: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– </a:t>
            </a: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Politecnico</a:t>
            </a: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di</a:t>
            </a: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Milano – </a:t>
            </a: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Italy</a:t>
            </a:r>
            <a:endParaRPr lang="tr-TR" sz="22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tr-TR" sz="22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2011 - </a:t>
            </a: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Present</a:t>
            </a: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Deputy</a:t>
            </a: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General </a:t>
            </a: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Coordinator</a:t>
            </a: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of ISMEK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Responsibilities</a:t>
            </a: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: </a:t>
            </a: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Foreign</a:t>
            </a: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Relations</a:t>
            </a: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Business</a:t>
            </a: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Development</a:t>
            </a: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Sales</a:t>
            </a: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and</a:t>
            </a: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Job</a:t>
            </a: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Placement</a:t>
            </a: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tr-TR" sz="22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b="1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  <a:hlinkClick r:id="rId4" action="ppaction://hlinkfile"/>
              </a:rPr>
              <a:t>ISMEK Video Link</a:t>
            </a:r>
            <a:endParaRPr lang="tr-TR" sz="2200" b="1" dirty="0" smtClean="0">
              <a:solidFill>
                <a:srgbClr val="00B050"/>
              </a:solidFill>
              <a:latin typeface="Calibri" pitchFamily="34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tr-TR" sz="22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C30ED-EA0C-4F89-8729-632ADFFA228E}" type="slidenum">
              <a:rPr lang="en-US" sz="1800" b="1" smtClean="0">
                <a:solidFill>
                  <a:srgbClr val="FF0000"/>
                </a:solidFill>
              </a:rPr>
              <a:pPr>
                <a:defRPr/>
              </a:pPr>
              <a:t>3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>
            <a:fillRect/>
          </a:stretch>
        </p:blipFill>
        <p:spPr>
          <a:xfrm>
            <a:off x="107504" y="116632"/>
            <a:ext cx="1793348" cy="648073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</p:pic>
      <p:sp>
        <p:nvSpPr>
          <p:cNvPr id="6" name="5 Dikdörtgen"/>
          <p:cNvSpPr/>
          <p:nvPr/>
        </p:nvSpPr>
        <p:spPr>
          <a:xfrm>
            <a:off x="179512" y="6093297"/>
            <a:ext cx="8712968" cy="56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lnSpc>
                <a:spcPct val="200000"/>
              </a:lnSpc>
            </a:pPr>
            <a:r>
              <a:rPr lang="tr-TR" b="1" dirty="0" err="1" smtClean="0">
                <a:solidFill>
                  <a:srgbClr val="C00000"/>
                </a:solidFill>
              </a:rPr>
              <a:t>What</a:t>
            </a:r>
            <a:r>
              <a:rPr lang="tr-TR" b="1" dirty="0" smtClean="0">
                <a:solidFill>
                  <a:srgbClr val="C00000"/>
                </a:solidFill>
              </a:rPr>
              <a:t> is İSMEK?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1259632" y="2564904"/>
            <a:ext cx="70567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r-TR" sz="22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İSMEK</a:t>
            </a:r>
            <a:r>
              <a:rPr lang="tr-TR" sz="2200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 -</a:t>
            </a:r>
            <a:r>
              <a:rPr lang="tr-TR" sz="2200" dirty="0" smtClean="0">
                <a:latin typeface="Calibri" pitchFamily="34" charset="0"/>
                <a:cs typeface="Times New Roman" pitchFamily="18" charset="0"/>
              </a:rPr>
              <a:t>İstanbul </a:t>
            </a:r>
            <a:r>
              <a:rPr lang="tr-TR" sz="2200" dirty="0" err="1" smtClean="0">
                <a:latin typeface="Calibri" pitchFamily="34" charset="0"/>
                <a:cs typeface="Times New Roman" pitchFamily="18" charset="0"/>
              </a:rPr>
              <a:t>Metropolitan</a:t>
            </a:r>
            <a:r>
              <a:rPr lang="tr-TR" sz="2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Calibri" pitchFamily="34" charset="0"/>
                <a:cs typeface="Times New Roman" pitchFamily="18" charset="0"/>
              </a:rPr>
              <a:t>Municipality</a:t>
            </a:r>
            <a:r>
              <a:rPr lang="tr-TR" sz="2200" dirty="0" smtClean="0">
                <a:latin typeface="Calibri" pitchFamily="34" charset="0"/>
                <a:cs typeface="Times New Roman" pitchFamily="18" charset="0"/>
              </a:rPr>
              <a:t> Art </a:t>
            </a:r>
            <a:r>
              <a:rPr lang="tr-TR" sz="2200" dirty="0" err="1" smtClean="0">
                <a:latin typeface="Calibri" pitchFamily="34" charset="0"/>
                <a:cs typeface="Times New Roman" pitchFamily="18" charset="0"/>
              </a:rPr>
              <a:t>and</a:t>
            </a:r>
            <a:r>
              <a:rPr lang="tr-TR" sz="2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Calibri" pitchFamily="34" charset="0"/>
                <a:cs typeface="Times New Roman" pitchFamily="18" charset="0"/>
              </a:rPr>
              <a:t>Vocational</a:t>
            </a:r>
            <a:r>
              <a:rPr lang="tr-TR" sz="2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Calibri" pitchFamily="34" charset="0"/>
                <a:cs typeface="Times New Roman" pitchFamily="18" charset="0"/>
              </a:rPr>
              <a:t>Training</a:t>
            </a:r>
            <a:r>
              <a:rPr lang="tr-TR" sz="2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Calibri" pitchFamily="34" charset="0"/>
                <a:cs typeface="Times New Roman" pitchFamily="18" charset="0"/>
              </a:rPr>
              <a:t>Courses</a:t>
            </a:r>
            <a:r>
              <a:rPr lang="tr-TR" sz="2200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tr-TR" sz="22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tr-TR" sz="2200" dirty="0" err="1" smtClean="0">
                <a:latin typeface="Calibri" pitchFamily="34" charset="0"/>
                <a:cs typeface="Times New Roman" pitchFamily="18" charset="0"/>
              </a:rPr>
              <a:t>provides</a:t>
            </a:r>
            <a:r>
              <a:rPr lang="tr-TR" sz="2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b="1" dirty="0" smtClean="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art </a:t>
            </a:r>
            <a:r>
              <a:rPr lang="tr-TR" sz="2200" b="1" dirty="0" err="1" smtClean="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and</a:t>
            </a:r>
            <a:r>
              <a:rPr lang="tr-TR" sz="2200" b="1" dirty="0" smtClean="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b="1" dirty="0" err="1" smtClean="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vocational</a:t>
            </a:r>
            <a:r>
              <a:rPr lang="tr-TR" sz="2200" b="1" dirty="0" smtClean="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b="1" dirty="0" err="1" smtClean="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education</a:t>
            </a:r>
            <a:r>
              <a:rPr lang="tr-TR" sz="2200" b="1" dirty="0" smtClean="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Calibri" pitchFamily="34" charset="0"/>
                <a:cs typeface="Times New Roman" pitchFamily="18" charset="0"/>
              </a:rPr>
              <a:t>to</a:t>
            </a:r>
            <a:r>
              <a:rPr lang="tr-TR" sz="2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Calibri" pitchFamily="34" charset="0"/>
                <a:cs typeface="Times New Roman" pitchFamily="18" charset="0"/>
              </a:rPr>
              <a:t>İstanbullians</a:t>
            </a:r>
            <a:r>
              <a:rPr lang="tr-TR" sz="2200" b="1" dirty="0" smtClean="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dirty="0" smtClean="0">
                <a:latin typeface="Calibri" pitchFamily="34" charset="0"/>
                <a:cs typeface="Times New Roman" pitchFamily="18" charset="0"/>
              </a:rPr>
              <a:t>since 1996. </a:t>
            </a:r>
          </a:p>
          <a:p>
            <a:pPr eaLnBrk="0" hangingPunct="0"/>
            <a:endParaRPr lang="tr-TR" sz="2200" dirty="0" smtClean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22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İSMEK </a:t>
            </a:r>
            <a:r>
              <a:rPr lang="tr-TR" sz="2200" dirty="0" smtClean="0">
                <a:latin typeface="Calibri" pitchFamily="34" charset="0"/>
                <a:cs typeface="Times New Roman" pitchFamily="18" charset="0"/>
              </a:rPr>
              <a:t> is an</a:t>
            </a:r>
            <a:r>
              <a:rPr lang="tr-TR" sz="22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“</a:t>
            </a:r>
            <a:r>
              <a:rPr lang="tr-TR" sz="2200" b="1" dirty="0" err="1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adult</a:t>
            </a:r>
            <a:r>
              <a:rPr lang="tr-TR" sz="22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b="1" dirty="0" err="1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education</a:t>
            </a:r>
            <a:r>
              <a:rPr lang="tr-TR" sz="22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b="1" dirty="0" err="1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organization</a:t>
            </a:r>
            <a:r>
              <a:rPr lang="tr-TR" sz="22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”</a:t>
            </a:r>
            <a:r>
              <a:rPr lang="tr-TR" sz="2200" b="1" dirty="0" smtClean="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Calibri" pitchFamily="34" charset="0"/>
                <a:cs typeface="Times New Roman" pitchFamily="18" charset="0"/>
              </a:rPr>
              <a:t>and</a:t>
            </a:r>
            <a:r>
              <a:rPr lang="tr-TR" sz="2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Calibri" pitchFamily="34" charset="0"/>
                <a:cs typeface="Times New Roman" pitchFamily="18" charset="0"/>
              </a:rPr>
              <a:t>one</a:t>
            </a:r>
            <a:r>
              <a:rPr lang="tr-TR" sz="2200" dirty="0" smtClean="0">
                <a:latin typeface="Calibri" pitchFamily="34" charset="0"/>
                <a:cs typeface="Times New Roman" pitchFamily="18" charset="0"/>
              </a:rPr>
              <a:t> of </a:t>
            </a:r>
            <a:r>
              <a:rPr lang="tr-TR" sz="2200" dirty="0" err="1" smtClean="0">
                <a:latin typeface="Calibri" pitchFamily="34" charset="0"/>
                <a:cs typeface="Times New Roman" pitchFamily="18" charset="0"/>
              </a:rPr>
              <a:t>the</a:t>
            </a:r>
            <a:r>
              <a:rPr lang="tr-TR" sz="2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Calibri" pitchFamily="34" charset="0"/>
                <a:cs typeface="Times New Roman" pitchFamily="18" charset="0"/>
              </a:rPr>
              <a:t>largests</a:t>
            </a:r>
            <a:r>
              <a:rPr lang="tr-TR" sz="2200" dirty="0" smtClean="0">
                <a:latin typeface="Calibri" pitchFamily="34" charset="0"/>
                <a:cs typeface="Times New Roman" pitchFamily="18" charset="0"/>
              </a:rPr>
              <a:t> of </a:t>
            </a:r>
            <a:r>
              <a:rPr lang="tr-TR" sz="2200" dirty="0" err="1" smtClean="0">
                <a:latin typeface="Calibri" pitchFamily="34" charset="0"/>
                <a:cs typeface="Times New Roman" pitchFamily="18" charset="0"/>
              </a:rPr>
              <a:t>the</a:t>
            </a:r>
            <a:r>
              <a:rPr lang="tr-TR" sz="2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Calibri" pitchFamily="34" charset="0"/>
                <a:cs typeface="Times New Roman" pitchFamily="18" charset="0"/>
              </a:rPr>
              <a:t>globe</a:t>
            </a:r>
            <a:r>
              <a:rPr lang="tr-TR" sz="2200" dirty="0" smtClean="0">
                <a:latin typeface="Calibri" pitchFamily="34" charset="0"/>
                <a:cs typeface="Times New Roman" pitchFamily="18" charset="0"/>
              </a:rPr>
              <a:t>.</a:t>
            </a:r>
            <a:endParaRPr lang="tr-TR" sz="2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C30ED-EA0C-4F89-8729-632ADFFA228E}" type="slidenum">
              <a:rPr lang="en-US" sz="1800" b="1" smtClean="0">
                <a:solidFill>
                  <a:srgbClr val="FF0000"/>
                </a:solidFill>
              </a:rPr>
              <a:pPr>
                <a:defRPr/>
              </a:pPr>
              <a:t>4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8"/>
          <p:cNvPicPr>
            <a:picLocks noChangeAspect="1"/>
          </p:cNvPicPr>
          <p:nvPr/>
        </p:nvPicPr>
        <p:blipFill>
          <a:blip r:embed="rId2" cstate="print">
            <a:extLst/>
          </a:blip>
          <a:srcRect t="43750"/>
          <a:stretch>
            <a:fillRect/>
          </a:stretch>
        </p:blipFill>
        <p:spPr>
          <a:xfrm>
            <a:off x="107504" y="116632"/>
            <a:ext cx="1793348" cy="648073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</p:pic>
      <p:sp>
        <p:nvSpPr>
          <p:cNvPr id="16386" name="5 Dikdörtgen"/>
          <p:cNvSpPr>
            <a:spLocks noChangeArrowheads="1"/>
          </p:cNvSpPr>
          <p:nvPr/>
        </p:nvSpPr>
        <p:spPr bwMode="auto">
          <a:xfrm>
            <a:off x="179388" y="6092825"/>
            <a:ext cx="87137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lnSpc>
                <a:spcPct val="200000"/>
              </a:lnSpc>
            </a:pPr>
            <a:r>
              <a:rPr lang="tr-TR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tr-T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is İSMEK?</a:t>
            </a:r>
          </a:p>
        </p:txBody>
      </p:sp>
      <p:sp>
        <p:nvSpPr>
          <p:cNvPr id="11" name="10 Dikdörtgen"/>
          <p:cNvSpPr/>
          <p:nvPr/>
        </p:nvSpPr>
        <p:spPr>
          <a:xfrm rot="10800000" flipV="1">
            <a:off x="4211638" y="2273092"/>
            <a:ext cx="446405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 err="1" smtClean="0">
                <a:latin typeface="Calibri" pitchFamily="34" charset="0"/>
              </a:rPr>
              <a:t>All</a:t>
            </a:r>
            <a:r>
              <a:rPr lang="tr-TR" sz="2200" dirty="0" smtClean="0">
                <a:latin typeface="Calibri" pitchFamily="34" charset="0"/>
              </a:rPr>
              <a:t> </a:t>
            </a:r>
            <a:r>
              <a:rPr lang="tr-TR" sz="2200" dirty="0" err="1">
                <a:latin typeface="Calibri" pitchFamily="34" charset="0"/>
              </a:rPr>
              <a:t>training</a:t>
            </a:r>
            <a:r>
              <a:rPr lang="tr-TR" sz="2200" dirty="0">
                <a:latin typeface="Calibri" pitchFamily="34" charset="0"/>
              </a:rPr>
              <a:t> </a:t>
            </a:r>
            <a:r>
              <a:rPr lang="tr-TR" sz="2200" dirty="0" err="1">
                <a:latin typeface="Calibri" pitchFamily="34" charset="0"/>
              </a:rPr>
              <a:t>programmes</a:t>
            </a:r>
            <a:r>
              <a:rPr lang="tr-TR" sz="2200" dirty="0">
                <a:latin typeface="Calibri" pitchFamily="34" charset="0"/>
              </a:rPr>
              <a:t>, </a:t>
            </a:r>
            <a:r>
              <a:rPr lang="tr-TR" sz="2200" dirty="0" err="1">
                <a:latin typeface="Calibri" pitchFamily="34" charset="0"/>
              </a:rPr>
              <a:t>within</a:t>
            </a:r>
            <a:r>
              <a:rPr lang="tr-TR" sz="2200" dirty="0">
                <a:latin typeface="Calibri" pitchFamily="34" charset="0"/>
              </a:rPr>
              <a:t> </a:t>
            </a:r>
            <a:r>
              <a:rPr lang="tr-TR" sz="2200" dirty="0" err="1">
                <a:latin typeface="Calibri" pitchFamily="34" charset="0"/>
              </a:rPr>
              <a:t>the</a:t>
            </a:r>
            <a:r>
              <a:rPr lang="tr-TR" sz="2200" dirty="0">
                <a:latin typeface="Calibri" pitchFamily="34" charset="0"/>
              </a:rPr>
              <a:t> </a:t>
            </a:r>
            <a:r>
              <a:rPr lang="tr-TR" sz="2200" dirty="0" err="1">
                <a:latin typeface="Calibri" pitchFamily="34" charset="0"/>
              </a:rPr>
              <a:t>scope</a:t>
            </a:r>
            <a:r>
              <a:rPr lang="tr-TR" sz="2200" dirty="0">
                <a:latin typeface="Calibri" pitchFamily="34" charset="0"/>
              </a:rPr>
              <a:t> of İSMEK </a:t>
            </a:r>
            <a:r>
              <a:rPr lang="tr-TR" sz="2200" dirty="0" err="1">
                <a:latin typeface="Calibri" pitchFamily="34" charset="0"/>
              </a:rPr>
              <a:t>are</a:t>
            </a:r>
            <a:r>
              <a:rPr lang="tr-TR" sz="2200" dirty="0">
                <a:latin typeface="Calibri" pitchFamily="34" charset="0"/>
              </a:rPr>
              <a:t> </a:t>
            </a:r>
            <a:r>
              <a:rPr lang="tr-TR" sz="2200" b="1" dirty="0" err="1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free</a:t>
            </a:r>
            <a:r>
              <a:rPr lang="tr-TR" sz="22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 of </a:t>
            </a:r>
            <a:r>
              <a:rPr lang="tr-TR" sz="2200" b="1" dirty="0" err="1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charge</a:t>
            </a:r>
            <a:r>
              <a:rPr lang="tr-TR" sz="2200" b="1" dirty="0">
                <a:latin typeface="Calibri" pitchFamily="34" charset="0"/>
              </a:rPr>
              <a:t> </a:t>
            </a:r>
            <a:r>
              <a:rPr lang="tr-TR" sz="2200" dirty="0" err="1">
                <a:latin typeface="Calibri" pitchFamily="34" charset="0"/>
              </a:rPr>
              <a:t>for</a:t>
            </a:r>
            <a:r>
              <a:rPr lang="tr-TR" sz="2200" dirty="0">
                <a:latin typeface="Calibri" pitchFamily="34" charset="0"/>
              </a:rPr>
              <a:t> </a:t>
            </a:r>
            <a:r>
              <a:rPr lang="tr-TR" sz="2200" dirty="0" err="1">
                <a:latin typeface="Calibri" pitchFamily="34" charset="0"/>
              </a:rPr>
              <a:t>trainees</a:t>
            </a:r>
            <a:r>
              <a:rPr lang="tr-TR" sz="2200" dirty="0" smtClean="0">
                <a:latin typeface="Calibri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tr-TR" sz="2200" dirty="0"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 err="1" smtClean="0">
                <a:latin typeface="Calibri" pitchFamily="34" charset="0"/>
              </a:rPr>
              <a:t>Expenditures</a:t>
            </a:r>
            <a:r>
              <a:rPr lang="tr-TR" sz="2200" dirty="0" smtClean="0">
                <a:latin typeface="Calibri" pitchFamily="34" charset="0"/>
              </a:rPr>
              <a:t> </a:t>
            </a:r>
            <a:r>
              <a:rPr lang="tr-TR" sz="2200" dirty="0" err="1">
                <a:latin typeface="Calibri" pitchFamily="34" charset="0"/>
              </a:rPr>
              <a:t>are</a:t>
            </a:r>
            <a:r>
              <a:rPr lang="tr-TR" sz="2200" dirty="0">
                <a:latin typeface="Calibri" pitchFamily="34" charset="0"/>
              </a:rPr>
              <a:t> met </a:t>
            </a:r>
            <a:r>
              <a:rPr lang="tr-TR" sz="2200" dirty="0" err="1">
                <a:latin typeface="Calibri" pitchFamily="34" charset="0"/>
              </a:rPr>
              <a:t>by</a:t>
            </a:r>
            <a:r>
              <a:rPr lang="tr-TR" sz="2200" dirty="0">
                <a:latin typeface="Calibri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b="1" dirty="0">
                <a:solidFill>
                  <a:srgbClr val="0070C0"/>
                </a:solidFill>
                <a:latin typeface="Calibri" pitchFamily="34" charset="0"/>
              </a:rPr>
              <a:t>İstanbul </a:t>
            </a:r>
            <a:r>
              <a:rPr lang="tr-TR" sz="2200" b="1" dirty="0" err="1">
                <a:solidFill>
                  <a:srgbClr val="0070C0"/>
                </a:solidFill>
                <a:latin typeface="Calibri" pitchFamily="34" charset="0"/>
              </a:rPr>
              <a:t>Metropolitan</a:t>
            </a:r>
            <a:r>
              <a:rPr lang="tr-TR" sz="22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2200" b="1" dirty="0" err="1" smtClean="0">
                <a:solidFill>
                  <a:srgbClr val="0070C0"/>
                </a:solidFill>
                <a:latin typeface="Calibri" pitchFamily="34" charset="0"/>
              </a:rPr>
              <a:t>Municipality</a:t>
            </a:r>
            <a:endParaRPr lang="tr-TR" sz="22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200" b="1" dirty="0" smtClean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b="1" dirty="0" err="1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Approx</a:t>
            </a:r>
            <a:r>
              <a:rPr lang="tr-TR" sz="22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. 100.000.000 TL </a:t>
            </a:r>
            <a:endParaRPr lang="tr-TR" sz="2200" b="1" dirty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6388" name="Picture 2" descr="C:\Users\Altintas\Desktop\sınıflar\_DSC0069.JPG"/>
          <p:cNvPicPr>
            <a:picLocks noChangeAspect="1" noChangeArrowheads="1"/>
          </p:cNvPicPr>
          <p:nvPr/>
        </p:nvPicPr>
        <p:blipFill>
          <a:blip r:embed="rId3" cstate="print"/>
          <a:srcRect l="12563" t="-226" r="16862" b="226"/>
          <a:stretch>
            <a:fillRect/>
          </a:stretch>
        </p:blipFill>
        <p:spPr bwMode="auto">
          <a:xfrm>
            <a:off x="250825" y="2133600"/>
            <a:ext cx="3889375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C30ED-EA0C-4F89-8729-632ADFFA228E}" type="slidenum">
              <a:rPr lang="en-US" sz="1800" b="1" smtClean="0">
                <a:solidFill>
                  <a:srgbClr val="FF0000"/>
                </a:solidFill>
              </a:rPr>
              <a:pPr>
                <a:defRPr/>
              </a:pPr>
              <a:t>5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3714744" y="1142984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Financials</a:t>
            </a:r>
            <a:endParaRPr lang="tr-TR" sz="2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8"/>
          <p:cNvPicPr>
            <a:picLocks noChangeAspect="1"/>
          </p:cNvPicPr>
          <p:nvPr/>
        </p:nvPicPr>
        <p:blipFill>
          <a:blip r:embed="rId2" cstate="print">
            <a:extLst/>
          </a:blip>
          <a:srcRect t="43750"/>
          <a:stretch>
            <a:fillRect/>
          </a:stretch>
        </p:blipFill>
        <p:spPr>
          <a:xfrm>
            <a:off x="107504" y="116632"/>
            <a:ext cx="1793348" cy="648073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</p:pic>
      <p:sp>
        <p:nvSpPr>
          <p:cNvPr id="17410" name="5 Dikdörtgen"/>
          <p:cNvSpPr>
            <a:spLocks noChangeArrowheads="1"/>
          </p:cNvSpPr>
          <p:nvPr/>
        </p:nvSpPr>
        <p:spPr bwMode="auto">
          <a:xfrm>
            <a:off x="179388" y="6092825"/>
            <a:ext cx="87137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lnSpc>
                <a:spcPct val="200000"/>
              </a:lnSpc>
            </a:pPr>
            <a:r>
              <a:rPr lang="tr-TR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tr-T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is İSMEK?</a:t>
            </a:r>
          </a:p>
        </p:txBody>
      </p:sp>
      <p:sp>
        <p:nvSpPr>
          <p:cNvPr id="5" name="4 Dikdörtgen"/>
          <p:cNvSpPr/>
          <p:nvPr/>
        </p:nvSpPr>
        <p:spPr>
          <a:xfrm>
            <a:off x="179388" y="2060575"/>
            <a:ext cx="4897437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 smtClean="0">
                <a:latin typeface="Calibri" pitchFamily="34" charset="0"/>
              </a:rPr>
              <a:t>Number</a:t>
            </a:r>
            <a:r>
              <a:rPr lang="tr-TR" sz="2000" b="1" dirty="0" smtClean="0">
                <a:latin typeface="Calibri" pitchFamily="34" charset="0"/>
              </a:rPr>
              <a:t> </a:t>
            </a:r>
            <a:r>
              <a:rPr lang="tr-TR" sz="2000" b="1" dirty="0">
                <a:latin typeface="Calibri" pitchFamily="34" charset="0"/>
              </a:rPr>
              <a:t>of </a:t>
            </a:r>
            <a:r>
              <a:rPr lang="tr-TR" sz="2000" b="1" dirty="0" err="1">
                <a:latin typeface="Calibri" pitchFamily="34" charset="0"/>
              </a:rPr>
              <a:t>trainees</a:t>
            </a:r>
            <a:r>
              <a:rPr lang="tr-TR" sz="2000" dirty="0">
                <a:latin typeface="Calibri" pitchFamily="34" charset="0"/>
              </a:rPr>
              <a:t> </a:t>
            </a:r>
            <a:r>
              <a:rPr lang="tr-TR" sz="2000" dirty="0" err="1">
                <a:latin typeface="Calibri" pitchFamily="34" charset="0"/>
              </a:rPr>
              <a:t>that</a:t>
            </a:r>
            <a:r>
              <a:rPr lang="tr-TR" sz="2000" dirty="0">
                <a:latin typeface="Calibri" pitchFamily="34" charset="0"/>
              </a:rPr>
              <a:t> </a:t>
            </a:r>
            <a:r>
              <a:rPr lang="tr-TR" sz="2000" dirty="0" err="1">
                <a:latin typeface="Calibri" pitchFamily="34" charset="0"/>
              </a:rPr>
              <a:t>get</a:t>
            </a:r>
            <a:r>
              <a:rPr lang="tr-TR" sz="2000" dirty="0">
                <a:latin typeface="Calibri" pitchFamily="34" charset="0"/>
              </a:rPr>
              <a:t> </a:t>
            </a:r>
            <a:r>
              <a:rPr lang="tr-TR" sz="2000" dirty="0" err="1">
                <a:latin typeface="Calibri" pitchFamily="34" charset="0"/>
              </a:rPr>
              <a:t>education</a:t>
            </a:r>
            <a:r>
              <a:rPr lang="tr-TR" sz="2000" dirty="0">
                <a:latin typeface="Calibri" pitchFamily="34" charset="0"/>
              </a:rPr>
              <a:t> </a:t>
            </a:r>
            <a:r>
              <a:rPr lang="tr-TR" sz="2000" dirty="0" err="1">
                <a:latin typeface="Calibri" pitchFamily="34" charset="0"/>
              </a:rPr>
              <a:t>from</a:t>
            </a:r>
            <a:r>
              <a:rPr lang="tr-TR" sz="2000" dirty="0">
                <a:latin typeface="Calibri" pitchFamily="34" charset="0"/>
              </a:rPr>
              <a:t> İSMEK since </a:t>
            </a:r>
            <a:r>
              <a:rPr lang="tr-TR" sz="2000" dirty="0" err="1">
                <a:latin typeface="Calibri" pitchFamily="34" charset="0"/>
              </a:rPr>
              <a:t>its</a:t>
            </a:r>
            <a:r>
              <a:rPr lang="tr-TR" sz="2000" dirty="0">
                <a:latin typeface="Calibri" pitchFamily="34" charset="0"/>
              </a:rPr>
              <a:t> </a:t>
            </a:r>
            <a:r>
              <a:rPr lang="tr-TR" sz="2000" dirty="0" err="1">
                <a:latin typeface="Calibri" pitchFamily="34" charset="0"/>
              </a:rPr>
              <a:t>foundation</a:t>
            </a:r>
            <a:r>
              <a:rPr lang="tr-TR" sz="2000" dirty="0">
                <a:latin typeface="Calibri" pitchFamily="34" charset="0"/>
              </a:rPr>
              <a:t> has </a:t>
            </a:r>
            <a:r>
              <a:rPr lang="tr-TR" sz="2000" dirty="0" err="1">
                <a:latin typeface="Calibri" pitchFamily="34" charset="0"/>
              </a:rPr>
              <a:t>exceeded</a:t>
            </a:r>
            <a:r>
              <a:rPr lang="tr-TR" sz="2000" dirty="0">
                <a:latin typeface="Calibri" pitchFamily="34" charset="0"/>
              </a:rPr>
              <a:t> </a:t>
            </a:r>
            <a:r>
              <a:rPr lang="tr-TR" sz="2000" dirty="0" err="1">
                <a:latin typeface="Calibri" pitchFamily="34" charset="0"/>
              </a:rPr>
              <a:t>from</a:t>
            </a:r>
            <a:r>
              <a:rPr lang="tr-TR" sz="2000" dirty="0">
                <a:latin typeface="Calibri" pitchFamily="34" charset="0"/>
              </a:rPr>
              <a:t> </a:t>
            </a:r>
            <a:r>
              <a:rPr lang="tr-TR" sz="2000" b="1" dirty="0">
                <a:solidFill>
                  <a:srgbClr val="FF0000"/>
                </a:solidFill>
                <a:latin typeface="Calibri" pitchFamily="34" charset="0"/>
              </a:rPr>
              <a:t>141 </a:t>
            </a:r>
            <a:r>
              <a:rPr lang="tr-TR" sz="2000" b="1" dirty="0" err="1">
                <a:solidFill>
                  <a:srgbClr val="FF0000"/>
                </a:solidFill>
                <a:latin typeface="Calibri" pitchFamily="34" charset="0"/>
              </a:rPr>
              <a:t>to</a:t>
            </a:r>
            <a:r>
              <a:rPr lang="tr-TR" sz="2000" b="1" dirty="0">
                <a:solidFill>
                  <a:srgbClr val="FF0000"/>
                </a:solidFill>
                <a:latin typeface="Calibri" pitchFamily="34" charset="0"/>
              </a:rPr>
              <a:t> 1.830.000.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000" dirty="0"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 err="1">
                <a:latin typeface="Calibri" pitchFamily="34" charset="0"/>
              </a:rPr>
              <a:t>This</a:t>
            </a:r>
            <a:r>
              <a:rPr lang="tr-TR" sz="2000" dirty="0">
                <a:latin typeface="Calibri" pitchFamily="34" charset="0"/>
              </a:rPr>
              <a:t> </a:t>
            </a:r>
            <a:r>
              <a:rPr lang="tr-TR" sz="2000" dirty="0" err="1">
                <a:latin typeface="Calibri" pitchFamily="34" charset="0"/>
              </a:rPr>
              <a:t>year</a:t>
            </a:r>
            <a:r>
              <a:rPr lang="tr-TR" sz="2000" dirty="0">
                <a:latin typeface="Calibri" pitchFamily="34" charset="0"/>
              </a:rPr>
              <a:t> </a:t>
            </a:r>
            <a:r>
              <a:rPr lang="tr-TR" sz="2000" dirty="0" err="1">
                <a:latin typeface="Calibri" pitchFamily="34" charset="0"/>
              </a:rPr>
              <a:t>alone</a:t>
            </a:r>
            <a:r>
              <a:rPr lang="tr-TR" sz="2000" dirty="0">
                <a:latin typeface="Calibri" pitchFamily="34" charset="0"/>
              </a:rPr>
              <a:t>, İSMEK has </a:t>
            </a:r>
            <a:r>
              <a:rPr lang="tr-TR" sz="2000" dirty="0" err="1">
                <a:latin typeface="Calibri" pitchFamily="34" charset="0"/>
              </a:rPr>
              <a:t>reached</a:t>
            </a:r>
            <a:r>
              <a:rPr lang="tr-TR" sz="2000" dirty="0">
                <a:latin typeface="Calibri" pitchFamily="34" charset="0"/>
              </a:rPr>
              <a:t> 230.000 </a:t>
            </a:r>
            <a:r>
              <a:rPr lang="tr-TR" sz="2000" dirty="0" err="1">
                <a:latin typeface="Calibri" pitchFamily="34" charset="0"/>
              </a:rPr>
              <a:t>new</a:t>
            </a:r>
            <a:r>
              <a:rPr lang="tr-TR" sz="2000" dirty="0">
                <a:latin typeface="Calibri" pitchFamily="34" charset="0"/>
              </a:rPr>
              <a:t> </a:t>
            </a:r>
            <a:r>
              <a:rPr lang="tr-TR" sz="2000" dirty="0" err="1">
                <a:latin typeface="Calibri" pitchFamily="34" charset="0"/>
              </a:rPr>
              <a:t>trainees</a:t>
            </a:r>
            <a:r>
              <a:rPr lang="tr-TR" sz="2000" dirty="0">
                <a:latin typeface="Calibri" pitchFamily="34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000" dirty="0"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accent4"/>
                </a:solidFill>
                <a:latin typeface="Calibri" pitchFamily="34" charset="0"/>
              </a:rPr>
              <a:t>Total </a:t>
            </a:r>
            <a:r>
              <a:rPr lang="tr-TR" sz="2000" b="1" dirty="0" err="1">
                <a:solidFill>
                  <a:schemeClr val="accent4"/>
                </a:solidFill>
                <a:latin typeface="Calibri" pitchFamily="34" charset="0"/>
              </a:rPr>
              <a:t>applications</a:t>
            </a:r>
            <a:r>
              <a:rPr lang="tr-TR" sz="2000" b="1" dirty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tr-TR" sz="2000" dirty="0" err="1">
                <a:latin typeface="Calibri" pitchFamily="34" charset="0"/>
              </a:rPr>
              <a:t>to</a:t>
            </a:r>
            <a:r>
              <a:rPr lang="tr-TR" sz="2000" dirty="0">
                <a:latin typeface="Calibri" pitchFamily="34" charset="0"/>
              </a:rPr>
              <a:t> İSMEK has </a:t>
            </a:r>
            <a:r>
              <a:rPr lang="tr-TR" sz="2000" dirty="0" err="1">
                <a:latin typeface="Calibri" pitchFamily="34" charset="0"/>
              </a:rPr>
              <a:t>reached</a:t>
            </a:r>
            <a:r>
              <a:rPr lang="tr-TR" sz="2000" dirty="0">
                <a:latin typeface="Calibri" pitchFamily="34" charset="0"/>
              </a:rPr>
              <a:t>  </a:t>
            </a:r>
            <a:r>
              <a:rPr lang="tr-TR" sz="2000" b="1" dirty="0">
                <a:latin typeface="Calibri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accent4"/>
                </a:solidFill>
                <a:latin typeface="Calibri" pitchFamily="34" charset="0"/>
              </a:rPr>
              <a:t>2 </a:t>
            </a:r>
            <a:r>
              <a:rPr lang="tr-TR" sz="2000" b="1" dirty="0" smtClean="0">
                <a:solidFill>
                  <a:schemeClr val="accent4"/>
                </a:solidFill>
                <a:latin typeface="Calibri" pitchFamily="34" charset="0"/>
              </a:rPr>
              <a:t>.500.000 </a:t>
            </a:r>
            <a:r>
              <a:rPr lang="tr-TR" sz="2000" dirty="0" err="1">
                <a:latin typeface="Calibri" pitchFamily="34" charset="0"/>
              </a:rPr>
              <a:t>up</a:t>
            </a:r>
            <a:r>
              <a:rPr lang="tr-TR" sz="2000" dirty="0">
                <a:latin typeface="Calibri" pitchFamily="34" charset="0"/>
              </a:rPr>
              <a:t> </a:t>
            </a:r>
            <a:r>
              <a:rPr lang="tr-TR" sz="2000" dirty="0" err="1">
                <a:latin typeface="Calibri" pitchFamily="34" charset="0"/>
              </a:rPr>
              <a:t>to</a:t>
            </a:r>
            <a:r>
              <a:rPr lang="tr-TR" sz="2000" dirty="0">
                <a:latin typeface="Calibri" pitchFamily="34" charset="0"/>
              </a:rPr>
              <a:t> </a:t>
            </a:r>
            <a:r>
              <a:rPr lang="tr-TR" sz="2000" dirty="0" err="1">
                <a:latin typeface="Calibri" pitchFamily="34" charset="0"/>
              </a:rPr>
              <a:t>now</a:t>
            </a:r>
            <a:r>
              <a:rPr lang="tr-TR" sz="2000" dirty="0" smtClean="0">
                <a:latin typeface="Calibri" pitchFamily="34" charset="0"/>
              </a:rPr>
              <a:t>.  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 l="9900" t="2161" r="66251" b="2081"/>
          <a:stretch>
            <a:fillRect/>
          </a:stretch>
        </p:blipFill>
        <p:spPr bwMode="auto">
          <a:xfrm>
            <a:off x="5003800" y="260350"/>
            <a:ext cx="3211538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C30ED-EA0C-4F89-8729-632ADFFA228E}" type="slidenum">
              <a:rPr lang="en-US" sz="1800" b="1" smtClean="0">
                <a:solidFill>
                  <a:srgbClr val="FF0000"/>
                </a:solidFill>
              </a:rPr>
              <a:pPr>
                <a:defRPr/>
              </a:pPr>
              <a:t>6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714480" y="1357298"/>
            <a:ext cx="276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Figures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- </a:t>
            </a:r>
            <a:r>
              <a:rPr lang="tr-TR" sz="28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Trainees</a:t>
            </a:r>
            <a:endParaRPr lang="tr-TR" sz="28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8"/>
          <p:cNvPicPr>
            <a:picLocks noChangeAspect="1"/>
          </p:cNvPicPr>
          <p:nvPr/>
        </p:nvPicPr>
        <p:blipFill>
          <a:blip r:embed="rId2" cstate="print">
            <a:extLst/>
          </a:blip>
          <a:srcRect t="43750"/>
          <a:stretch>
            <a:fillRect/>
          </a:stretch>
        </p:blipFill>
        <p:spPr>
          <a:xfrm>
            <a:off x="107504" y="116632"/>
            <a:ext cx="1793348" cy="648073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</p:pic>
      <p:sp>
        <p:nvSpPr>
          <p:cNvPr id="18434" name="5 Dikdörtgen"/>
          <p:cNvSpPr>
            <a:spLocks noChangeArrowheads="1"/>
          </p:cNvSpPr>
          <p:nvPr/>
        </p:nvSpPr>
        <p:spPr bwMode="auto">
          <a:xfrm>
            <a:off x="179388" y="6092825"/>
            <a:ext cx="87137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lnSpc>
                <a:spcPct val="200000"/>
              </a:lnSpc>
            </a:pPr>
            <a:r>
              <a:rPr lang="tr-TR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tr-T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is İSMEK?</a:t>
            </a:r>
          </a:p>
        </p:txBody>
      </p:sp>
      <p:sp>
        <p:nvSpPr>
          <p:cNvPr id="18435" name="10 Dikdörtgen"/>
          <p:cNvSpPr>
            <a:spLocks noChangeArrowheads="1"/>
          </p:cNvSpPr>
          <p:nvPr/>
        </p:nvSpPr>
        <p:spPr bwMode="auto">
          <a:xfrm>
            <a:off x="500034" y="1571612"/>
            <a:ext cx="4103687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2200" dirty="0" err="1">
                <a:solidFill>
                  <a:srgbClr val="180795"/>
                </a:solidFill>
                <a:cs typeface="Times New Roman" pitchFamily="18" charset="0"/>
              </a:rPr>
              <a:t>Out</a:t>
            </a:r>
            <a:r>
              <a:rPr lang="tr-TR" sz="2200" dirty="0">
                <a:solidFill>
                  <a:srgbClr val="180795"/>
                </a:solidFill>
                <a:cs typeface="Times New Roman" pitchFamily="18" charset="0"/>
              </a:rPr>
              <a:t> of 39 </a:t>
            </a:r>
            <a:r>
              <a:rPr lang="tr-TR" sz="2200" dirty="0" err="1">
                <a:solidFill>
                  <a:srgbClr val="180795"/>
                </a:solidFill>
                <a:cs typeface="Times New Roman" pitchFamily="18" charset="0"/>
              </a:rPr>
              <a:t>districts</a:t>
            </a:r>
            <a:r>
              <a:rPr lang="tr-TR" sz="2200" dirty="0">
                <a:solidFill>
                  <a:srgbClr val="180795"/>
                </a:solidFill>
                <a:cs typeface="Times New Roman" pitchFamily="18" charset="0"/>
              </a:rPr>
              <a:t> of </a:t>
            </a:r>
            <a:r>
              <a:rPr lang="tr-TR" sz="2200" dirty="0" err="1">
                <a:solidFill>
                  <a:srgbClr val="180795"/>
                </a:solidFill>
                <a:cs typeface="Times New Roman" pitchFamily="18" charset="0"/>
              </a:rPr>
              <a:t>Greater</a:t>
            </a:r>
            <a:r>
              <a:rPr lang="tr-TR" sz="2200" dirty="0">
                <a:solidFill>
                  <a:srgbClr val="180795"/>
                </a:solidFill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rgbClr val="180795"/>
                </a:solidFill>
                <a:cs typeface="Times New Roman" pitchFamily="18" charset="0"/>
              </a:rPr>
              <a:t>Metropolitan</a:t>
            </a:r>
            <a:r>
              <a:rPr lang="tr-TR" sz="2200" dirty="0">
                <a:solidFill>
                  <a:srgbClr val="180795"/>
                </a:solidFill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rgbClr val="180795"/>
                </a:solidFill>
                <a:cs typeface="Times New Roman" pitchFamily="18" charset="0"/>
              </a:rPr>
              <a:t>Area</a:t>
            </a:r>
            <a:r>
              <a:rPr lang="tr-TR" sz="2200" dirty="0">
                <a:solidFill>
                  <a:srgbClr val="180795"/>
                </a:solidFill>
                <a:cs typeface="Times New Roman" pitchFamily="18" charset="0"/>
              </a:rPr>
              <a:t> of İstanbul </a:t>
            </a:r>
            <a:r>
              <a:rPr lang="tr-TR" sz="2200" b="1" dirty="0">
                <a:solidFill>
                  <a:srgbClr val="180795"/>
                </a:solidFill>
                <a:cs typeface="Times New Roman" pitchFamily="18" charset="0"/>
              </a:rPr>
              <a:t>İSMEK has 242 </a:t>
            </a:r>
            <a:r>
              <a:rPr lang="tr-TR" sz="2200" b="1" dirty="0" err="1">
                <a:solidFill>
                  <a:srgbClr val="180795"/>
                </a:solidFill>
                <a:cs typeface="Times New Roman" pitchFamily="18" charset="0"/>
              </a:rPr>
              <a:t>course</a:t>
            </a:r>
            <a:r>
              <a:rPr lang="tr-TR" sz="2200" b="1" dirty="0">
                <a:solidFill>
                  <a:srgbClr val="180795"/>
                </a:solidFill>
                <a:cs typeface="Times New Roman" pitchFamily="18" charset="0"/>
              </a:rPr>
              <a:t> </a:t>
            </a:r>
            <a:r>
              <a:rPr lang="tr-TR" sz="2200" b="1" dirty="0" err="1">
                <a:solidFill>
                  <a:srgbClr val="180795"/>
                </a:solidFill>
                <a:cs typeface="Times New Roman" pitchFamily="18" charset="0"/>
              </a:rPr>
              <a:t>centers</a:t>
            </a:r>
            <a:r>
              <a:rPr lang="tr-TR" sz="2200" b="1" dirty="0">
                <a:solidFill>
                  <a:srgbClr val="180795"/>
                </a:solidFill>
                <a:cs typeface="Times New Roman" pitchFamily="18" charset="0"/>
              </a:rPr>
              <a:t> in 38 </a:t>
            </a:r>
            <a:r>
              <a:rPr lang="tr-TR" sz="2200" b="1" dirty="0" err="1">
                <a:solidFill>
                  <a:srgbClr val="180795"/>
                </a:solidFill>
                <a:cs typeface="Times New Roman" pitchFamily="18" charset="0"/>
              </a:rPr>
              <a:t>districts</a:t>
            </a:r>
            <a:r>
              <a:rPr lang="tr-TR" sz="2200" dirty="0">
                <a:solidFill>
                  <a:srgbClr val="180795"/>
                </a:solidFill>
                <a:cs typeface="Times New Roman" pitchFamily="18" charset="0"/>
              </a:rPr>
              <a:t>. </a:t>
            </a:r>
            <a:r>
              <a:rPr lang="tr-TR" sz="2200" dirty="0" err="1">
                <a:solidFill>
                  <a:srgbClr val="180795"/>
                </a:solidFill>
                <a:cs typeface="Times New Roman" pitchFamily="18" charset="0"/>
              </a:rPr>
              <a:t>There</a:t>
            </a:r>
            <a:r>
              <a:rPr lang="tr-TR" sz="2200" dirty="0">
                <a:solidFill>
                  <a:srgbClr val="180795"/>
                </a:solidFill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rgbClr val="180795"/>
                </a:solidFill>
                <a:cs typeface="Times New Roman" pitchFamily="18" charset="0"/>
              </a:rPr>
              <a:t>are</a:t>
            </a:r>
            <a:r>
              <a:rPr lang="tr-TR" sz="2200" dirty="0">
                <a:solidFill>
                  <a:srgbClr val="180795"/>
                </a:solidFill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rgbClr val="180795"/>
                </a:solidFill>
                <a:cs typeface="Times New Roman" pitchFamily="18" charset="0"/>
              </a:rPr>
              <a:t>also</a:t>
            </a:r>
            <a:r>
              <a:rPr lang="tr-TR" sz="2200" dirty="0">
                <a:solidFill>
                  <a:srgbClr val="180795"/>
                </a:solidFill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rgbClr val="180795"/>
                </a:solidFill>
                <a:cs typeface="Times New Roman" pitchFamily="18" charset="0"/>
              </a:rPr>
              <a:t>point</a:t>
            </a:r>
            <a:r>
              <a:rPr lang="tr-TR" sz="2200" dirty="0">
                <a:solidFill>
                  <a:srgbClr val="180795"/>
                </a:solidFill>
                <a:cs typeface="Times New Roman" pitchFamily="18" charset="0"/>
              </a:rPr>
              <a:t> of </a:t>
            </a:r>
            <a:r>
              <a:rPr lang="tr-TR" sz="2200" dirty="0" err="1">
                <a:solidFill>
                  <a:srgbClr val="180795"/>
                </a:solidFill>
                <a:cs typeface="Times New Roman" pitchFamily="18" charset="0"/>
              </a:rPr>
              <a:t>sales</a:t>
            </a:r>
            <a:r>
              <a:rPr lang="tr-TR" sz="2200" dirty="0">
                <a:solidFill>
                  <a:srgbClr val="180795"/>
                </a:solidFill>
                <a:cs typeface="Times New Roman" pitchFamily="18" charset="0"/>
              </a:rPr>
              <a:t> in 2 </a:t>
            </a:r>
            <a:r>
              <a:rPr lang="tr-TR" sz="2200" dirty="0" err="1">
                <a:solidFill>
                  <a:srgbClr val="180795"/>
                </a:solidFill>
                <a:cs typeface="Times New Roman" pitchFamily="18" charset="0"/>
              </a:rPr>
              <a:t>most</a:t>
            </a:r>
            <a:r>
              <a:rPr lang="tr-TR" sz="2200" dirty="0">
                <a:solidFill>
                  <a:srgbClr val="180795"/>
                </a:solidFill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rgbClr val="180795"/>
                </a:solidFill>
                <a:cs typeface="Times New Roman" pitchFamily="18" charset="0"/>
              </a:rPr>
              <a:t>crowded</a:t>
            </a:r>
            <a:r>
              <a:rPr lang="tr-TR" sz="2200" dirty="0">
                <a:solidFill>
                  <a:srgbClr val="180795"/>
                </a:solidFill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rgbClr val="180795"/>
                </a:solidFill>
                <a:cs typeface="Times New Roman" pitchFamily="18" charset="0"/>
              </a:rPr>
              <a:t>districts</a:t>
            </a:r>
            <a:r>
              <a:rPr lang="tr-TR" sz="2200" dirty="0">
                <a:solidFill>
                  <a:srgbClr val="180795"/>
                </a:solidFill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rgbClr val="180795"/>
                </a:solidFill>
                <a:cs typeface="Times New Roman" pitchFamily="18" charset="0"/>
              </a:rPr>
              <a:t>and</a:t>
            </a:r>
            <a:r>
              <a:rPr lang="tr-TR" sz="2200" dirty="0">
                <a:solidFill>
                  <a:srgbClr val="180795"/>
                </a:solidFill>
                <a:cs typeface="Times New Roman" pitchFamily="18" charset="0"/>
              </a:rPr>
              <a:t> a </a:t>
            </a:r>
            <a:r>
              <a:rPr lang="tr-TR" sz="2200" dirty="0" err="1">
                <a:solidFill>
                  <a:srgbClr val="180795"/>
                </a:solidFill>
                <a:cs typeface="Times New Roman" pitchFamily="18" charset="0"/>
              </a:rPr>
              <a:t>Management</a:t>
            </a:r>
            <a:r>
              <a:rPr lang="tr-TR" sz="2200" dirty="0">
                <a:solidFill>
                  <a:srgbClr val="180795"/>
                </a:solidFill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rgbClr val="180795"/>
                </a:solidFill>
                <a:cs typeface="Times New Roman" pitchFamily="18" charset="0"/>
              </a:rPr>
              <a:t>Center</a:t>
            </a:r>
            <a:r>
              <a:rPr lang="tr-TR" sz="2200" dirty="0">
                <a:solidFill>
                  <a:srgbClr val="180795"/>
                </a:solidFill>
                <a:cs typeface="Times New Roman" pitchFamily="18" charset="0"/>
              </a:rPr>
              <a:t>.</a:t>
            </a:r>
          </a:p>
          <a:p>
            <a:pPr eaLnBrk="0" hangingPunct="0"/>
            <a:endParaRPr lang="tr-TR" sz="2200" dirty="0">
              <a:solidFill>
                <a:srgbClr val="180795"/>
              </a:solidFill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2200" b="1" dirty="0" err="1">
                <a:solidFill>
                  <a:srgbClr val="180795"/>
                </a:solidFill>
                <a:cs typeface="Times New Roman" pitchFamily="18" charset="0"/>
              </a:rPr>
              <a:t>Current</a:t>
            </a:r>
            <a:r>
              <a:rPr lang="tr-TR" sz="2200" b="1" dirty="0">
                <a:solidFill>
                  <a:srgbClr val="180795"/>
                </a:solidFill>
                <a:cs typeface="Times New Roman" pitchFamily="18" charset="0"/>
              </a:rPr>
              <a:t> </a:t>
            </a:r>
            <a:r>
              <a:rPr lang="tr-TR" sz="2200" b="1" dirty="0" err="1">
                <a:solidFill>
                  <a:srgbClr val="180795"/>
                </a:solidFill>
                <a:cs typeface="Times New Roman" pitchFamily="18" charset="0"/>
              </a:rPr>
              <a:t>number</a:t>
            </a:r>
            <a:r>
              <a:rPr lang="tr-TR" sz="2200" b="1" dirty="0">
                <a:solidFill>
                  <a:srgbClr val="180795"/>
                </a:solidFill>
                <a:cs typeface="Times New Roman" pitchFamily="18" charset="0"/>
              </a:rPr>
              <a:t> of </a:t>
            </a:r>
            <a:r>
              <a:rPr lang="tr-TR" sz="2200" b="1" dirty="0" err="1">
                <a:solidFill>
                  <a:srgbClr val="180795"/>
                </a:solidFill>
                <a:cs typeface="Times New Roman" pitchFamily="18" charset="0"/>
              </a:rPr>
              <a:t>employees</a:t>
            </a:r>
            <a:r>
              <a:rPr lang="tr-TR" sz="2200" b="1" dirty="0">
                <a:solidFill>
                  <a:srgbClr val="180795"/>
                </a:solidFill>
                <a:cs typeface="Times New Roman" pitchFamily="18" charset="0"/>
              </a:rPr>
              <a:t> is </a:t>
            </a:r>
            <a:r>
              <a:rPr lang="tr-TR" sz="2200" b="1" dirty="0" err="1">
                <a:solidFill>
                  <a:srgbClr val="180795"/>
                </a:solidFill>
                <a:cs typeface="Times New Roman" pitchFamily="18" charset="0"/>
              </a:rPr>
              <a:t>around</a:t>
            </a:r>
            <a:r>
              <a:rPr lang="tr-TR" sz="2200" b="1" dirty="0">
                <a:solidFill>
                  <a:srgbClr val="180795"/>
                </a:solidFill>
                <a:cs typeface="Times New Roman" pitchFamily="18" charset="0"/>
              </a:rPr>
              <a:t> 3200 </a:t>
            </a:r>
            <a:r>
              <a:rPr lang="tr-TR" sz="2200" b="1" dirty="0" err="1">
                <a:solidFill>
                  <a:srgbClr val="180795"/>
                </a:solidFill>
                <a:cs typeface="Times New Roman" pitchFamily="18" charset="0"/>
              </a:rPr>
              <a:t>and</a:t>
            </a:r>
            <a:r>
              <a:rPr lang="tr-TR" sz="2200" b="1" dirty="0">
                <a:solidFill>
                  <a:srgbClr val="180795"/>
                </a:solidFill>
                <a:cs typeface="Times New Roman" pitchFamily="18" charset="0"/>
              </a:rPr>
              <a:t> 2500 of </a:t>
            </a:r>
            <a:r>
              <a:rPr lang="tr-TR" sz="2200" b="1" dirty="0" err="1">
                <a:solidFill>
                  <a:srgbClr val="180795"/>
                </a:solidFill>
                <a:cs typeface="Times New Roman" pitchFamily="18" charset="0"/>
              </a:rPr>
              <a:t>this</a:t>
            </a:r>
            <a:r>
              <a:rPr lang="tr-TR" sz="2200" b="1" dirty="0">
                <a:solidFill>
                  <a:srgbClr val="180795"/>
                </a:solidFill>
                <a:cs typeface="Times New Roman" pitchFamily="18" charset="0"/>
              </a:rPr>
              <a:t> </a:t>
            </a:r>
            <a:r>
              <a:rPr lang="tr-TR" sz="2200" b="1" dirty="0" err="1">
                <a:solidFill>
                  <a:srgbClr val="180795"/>
                </a:solidFill>
                <a:cs typeface="Times New Roman" pitchFamily="18" charset="0"/>
              </a:rPr>
              <a:t>number</a:t>
            </a:r>
            <a:r>
              <a:rPr lang="tr-TR" sz="2200" b="1" dirty="0">
                <a:solidFill>
                  <a:srgbClr val="180795"/>
                </a:solidFill>
                <a:cs typeface="Times New Roman" pitchFamily="18" charset="0"/>
              </a:rPr>
              <a:t> is </a:t>
            </a:r>
            <a:r>
              <a:rPr lang="tr-TR" sz="2200" b="1" dirty="0" err="1">
                <a:solidFill>
                  <a:srgbClr val="180795"/>
                </a:solidFill>
                <a:cs typeface="Times New Roman" pitchFamily="18" charset="0"/>
              </a:rPr>
              <a:t>expert</a:t>
            </a:r>
            <a:r>
              <a:rPr lang="tr-TR" sz="2200" b="1" dirty="0">
                <a:solidFill>
                  <a:srgbClr val="180795"/>
                </a:solidFill>
                <a:cs typeface="Times New Roman" pitchFamily="18" charset="0"/>
              </a:rPr>
              <a:t> </a:t>
            </a:r>
            <a:r>
              <a:rPr lang="tr-TR" sz="2200" b="1" dirty="0" err="1">
                <a:solidFill>
                  <a:srgbClr val="180795"/>
                </a:solidFill>
                <a:cs typeface="Times New Roman" pitchFamily="18" charset="0"/>
              </a:rPr>
              <a:t>artists</a:t>
            </a:r>
            <a:r>
              <a:rPr lang="tr-TR" sz="2200" b="1" dirty="0">
                <a:solidFill>
                  <a:srgbClr val="180795"/>
                </a:solidFill>
                <a:cs typeface="Times New Roman" pitchFamily="18" charset="0"/>
              </a:rPr>
              <a:t> </a:t>
            </a:r>
            <a:r>
              <a:rPr lang="tr-TR" sz="2200" b="1" dirty="0" err="1">
                <a:solidFill>
                  <a:srgbClr val="180795"/>
                </a:solidFill>
                <a:cs typeface="Times New Roman" pitchFamily="18" charset="0"/>
              </a:rPr>
              <a:t>and</a:t>
            </a:r>
            <a:r>
              <a:rPr lang="tr-TR" sz="2200" b="1" dirty="0">
                <a:solidFill>
                  <a:srgbClr val="180795"/>
                </a:solidFill>
                <a:cs typeface="Times New Roman" pitchFamily="18" charset="0"/>
              </a:rPr>
              <a:t> </a:t>
            </a:r>
            <a:r>
              <a:rPr lang="tr-TR" sz="2200" b="1" dirty="0" err="1">
                <a:solidFill>
                  <a:srgbClr val="180795"/>
                </a:solidFill>
                <a:cs typeface="Times New Roman" pitchFamily="18" charset="0"/>
              </a:rPr>
              <a:t>vocational</a:t>
            </a:r>
            <a:r>
              <a:rPr lang="tr-TR" sz="2200" b="1" dirty="0">
                <a:solidFill>
                  <a:srgbClr val="180795"/>
                </a:solidFill>
                <a:cs typeface="Times New Roman" pitchFamily="18" charset="0"/>
              </a:rPr>
              <a:t> </a:t>
            </a:r>
            <a:r>
              <a:rPr lang="tr-TR" sz="2200" b="1" dirty="0" err="1" smtClean="0">
                <a:solidFill>
                  <a:srgbClr val="180795"/>
                </a:solidFill>
                <a:cs typeface="Times New Roman" pitchFamily="18" charset="0"/>
              </a:rPr>
              <a:t>trainers</a:t>
            </a:r>
            <a:r>
              <a:rPr lang="tr-TR" sz="2200" b="1" dirty="0" smtClean="0">
                <a:solidFill>
                  <a:srgbClr val="180795"/>
                </a:solidFill>
                <a:cs typeface="Times New Roman" pitchFamily="18" charset="0"/>
              </a:rPr>
              <a:t>/</a:t>
            </a:r>
            <a:r>
              <a:rPr lang="tr-TR" sz="2200" b="1" dirty="0" err="1" smtClean="0">
                <a:solidFill>
                  <a:srgbClr val="180795"/>
                </a:solidFill>
                <a:cs typeface="Times New Roman" pitchFamily="18" charset="0"/>
              </a:rPr>
              <a:t>teachers</a:t>
            </a:r>
            <a:r>
              <a:rPr lang="tr-TR" sz="2200" b="1" dirty="0" smtClean="0">
                <a:solidFill>
                  <a:srgbClr val="180795"/>
                </a:solidFill>
                <a:cs typeface="Times New Roman" pitchFamily="18" charset="0"/>
              </a:rPr>
              <a:t>.</a:t>
            </a:r>
            <a:r>
              <a:rPr lang="tr-TR" sz="2200" b="1" dirty="0" smtClean="0">
                <a:cs typeface="Times New Roman" pitchFamily="18" charset="0"/>
              </a:rPr>
              <a:t>   </a:t>
            </a:r>
            <a:endParaRPr lang="tr-TR" sz="2200" b="1" dirty="0">
              <a:cs typeface="Times New Roman" pitchFamily="18" charset="0"/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339974" y="695309"/>
            <a:ext cx="5732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 dirty="0" err="1" smtClean="0">
                <a:solidFill>
                  <a:srgbClr val="411817"/>
                </a:solidFill>
                <a:latin typeface="+mj-lt"/>
              </a:rPr>
              <a:t>Figures</a:t>
            </a:r>
            <a:r>
              <a:rPr lang="tr-TR" sz="2800" b="1" dirty="0" smtClean="0">
                <a:solidFill>
                  <a:srgbClr val="411817"/>
                </a:solidFill>
                <a:latin typeface="+mj-lt"/>
              </a:rPr>
              <a:t> - </a:t>
            </a:r>
            <a:r>
              <a:rPr lang="tr-TR" sz="2800" b="1" dirty="0" err="1" smtClean="0">
                <a:solidFill>
                  <a:srgbClr val="411817"/>
                </a:solidFill>
                <a:latin typeface="+mj-lt"/>
              </a:rPr>
              <a:t>Course</a:t>
            </a:r>
            <a:r>
              <a:rPr lang="tr-TR" sz="2800" b="1" dirty="0" smtClean="0">
                <a:solidFill>
                  <a:srgbClr val="411817"/>
                </a:solidFill>
                <a:latin typeface="+mj-lt"/>
              </a:rPr>
              <a:t> </a:t>
            </a:r>
            <a:r>
              <a:rPr lang="tr-TR" sz="2800" b="1" dirty="0" err="1" smtClean="0">
                <a:solidFill>
                  <a:srgbClr val="411817"/>
                </a:solidFill>
                <a:latin typeface="+mj-lt"/>
              </a:rPr>
              <a:t>Centers</a:t>
            </a:r>
            <a:r>
              <a:rPr lang="tr-TR" sz="2800" b="1" dirty="0">
                <a:solidFill>
                  <a:srgbClr val="411817"/>
                </a:solidFill>
                <a:latin typeface="+mj-lt"/>
              </a:rPr>
              <a:t>&amp;</a:t>
            </a:r>
            <a:r>
              <a:rPr lang="tr-TR" sz="2800" b="1" dirty="0" err="1" smtClean="0">
                <a:solidFill>
                  <a:srgbClr val="411817"/>
                </a:solidFill>
                <a:latin typeface="+mj-lt"/>
              </a:rPr>
              <a:t>Employees</a:t>
            </a:r>
            <a:endParaRPr lang="tr-TR" sz="2800" b="1" dirty="0">
              <a:solidFill>
                <a:srgbClr val="411817"/>
              </a:solidFill>
              <a:latin typeface="+mj-lt"/>
            </a:endParaRPr>
          </a:p>
        </p:txBody>
      </p:sp>
      <p:pic>
        <p:nvPicPr>
          <p:cNvPr id="18438" name="Picture 6" descr="F37A7891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14488"/>
            <a:ext cx="4356100" cy="4105275"/>
          </a:xfrm>
          <a:prstGeom prst="rect">
            <a:avLst/>
          </a:prstGeom>
          <a:noFill/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C30ED-EA0C-4F89-8729-632ADFFA228E}" type="slidenum">
              <a:rPr lang="en-US" sz="1800" b="1" smtClean="0">
                <a:solidFill>
                  <a:srgbClr val="FF0000"/>
                </a:solidFill>
              </a:rPr>
              <a:pPr>
                <a:defRPr/>
              </a:pPr>
              <a:t>7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8"/>
          <p:cNvPicPr>
            <a:picLocks noChangeAspect="1"/>
          </p:cNvPicPr>
          <p:nvPr/>
        </p:nvPicPr>
        <p:blipFill>
          <a:blip r:embed="rId2" cstate="print">
            <a:extLst/>
          </a:blip>
          <a:srcRect t="43750"/>
          <a:stretch>
            <a:fillRect/>
          </a:stretch>
        </p:blipFill>
        <p:spPr>
          <a:xfrm>
            <a:off x="107504" y="116632"/>
            <a:ext cx="1793348" cy="648073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</p:pic>
      <p:sp>
        <p:nvSpPr>
          <p:cNvPr id="21506" name="5 Dikdörtgen"/>
          <p:cNvSpPr>
            <a:spLocks noChangeArrowheads="1"/>
          </p:cNvSpPr>
          <p:nvPr/>
        </p:nvSpPr>
        <p:spPr bwMode="auto">
          <a:xfrm>
            <a:off x="179388" y="6092825"/>
            <a:ext cx="87137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lnSpc>
                <a:spcPct val="200000"/>
              </a:lnSpc>
            </a:pPr>
            <a:r>
              <a:rPr lang="tr-TR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tr-T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is İSMEK?</a:t>
            </a:r>
          </a:p>
        </p:txBody>
      </p:sp>
      <p:sp>
        <p:nvSpPr>
          <p:cNvPr id="21507" name="4 Metin kutusu"/>
          <p:cNvSpPr txBox="1">
            <a:spLocks noChangeArrowheads="1"/>
          </p:cNvSpPr>
          <p:nvPr/>
        </p:nvSpPr>
        <p:spPr bwMode="auto">
          <a:xfrm>
            <a:off x="2285984" y="405450"/>
            <a:ext cx="56578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b="1" dirty="0" err="1">
                <a:solidFill>
                  <a:srgbClr val="C00000"/>
                </a:solidFill>
                <a:latin typeface="Calibri" pitchFamily="34" charset="0"/>
              </a:rPr>
              <a:t>Demographics</a:t>
            </a:r>
            <a:r>
              <a:rPr lang="tr-TR" sz="2800" b="1" dirty="0">
                <a:solidFill>
                  <a:srgbClr val="C00000"/>
                </a:solidFill>
                <a:latin typeface="Calibri" pitchFamily="34" charset="0"/>
              </a:rPr>
              <a:t> of </a:t>
            </a:r>
            <a:r>
              <a:rPr lang="tr-TR" sz="2800" b="1" dirty="0" err="1" smtClean="0">
                <a:solidFill>
                  <a:srgbClr val="C00000"/>
                </a:solidFill>
                <a:latin typeface="Calibri" pitchFamily="34" charset="0"/>
              </a:rPr>
              <a:t>Trainees</a:t>
            </a:r>
            <a:endParaRPr lang="tr-TR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7" name="6 Grafik"/>
          <p:cNvGraphicFramePr>
            <a:graphicFrameLocks/>
          </p:cNvGraphicFramePr>
          <p:nvPr/>
        </p:nvGraphicFramePr>
        <p:xfrm>
          <a:off x="755576" y="908720"/>
          <a:ext cx="3456384" cy="2797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12 Grafik"/>
          <p:cNvGraphicFramePr>
            <a:graphicFrameLocks/>
          </p:cNvGraphicFramePr>
          <p:nvPr/>
        </p:nvGraphicFramePr>
        <p:xfrm>
          <a:off x="4572000" y="1052736"/>
          <a:ext cx="439248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12 Grafik"/>
          <p:cNvGraphicFramePr>
            <a:graphicFrameLocks/>
          </p:cNvGraphicFramePr>
          <p:nvPr/>
        </p:nvGraphicFramePr>
        <p:xfrm>
          <a:off x="1115616" y="3573016"/>
          <a:ext cx="619268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C30ED-EA0C-4F89-8729-632ADFFA228E}" type="slidenum">
              <a:rPr lang="en-US" sz="1800" b="1" smtClean="0">
                <a:solidFill>
                  <a:srgbClr val="FF0000"/>
                </a:solidFill>
              </a:rPr>
              <a:pPr>
                <a:defRPr/>
              </a:pPr>
              <a:t>8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8"/>
          <p:cNvPicPr>
            <a:picLocks noChangeAspect="1"/>
          </p:cNvPicPr>
          <p:nvPr/>
        </p:nvPicPr>
        <p:blipFill>
          <a:blip r:embed="rId3" cstate="print">
            <a:extLst/>
          </a:blip>
          <a:srcRect t="43750"/>
          <a:stretch>
            <a:fillRect/>
          </a:stretch>
        </p:blipFill>
        <p:spPr>
          <a:xfrm>
            <a:off x="107504" y="116632"/>
            <a:ext cx="1793348" cy="648073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</p:pic>
      <p:sp>
        <p:nvSpPr>
          <p:cNvPr id="19461" name="5 Dikdörtgen"/>
          <p:cNvSpPr>
            <a:spLocks noChangeArrowheads="1"/>
          </p:cNvSpPr>
          <p:nvPr/>
        </p:nvSpPr>
        <p:spPr bwMode="auto">
          <a:xfrm>
            <a:off x="179388" y="6092825"/>
            <a:ext cx="87137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lnSpc>
                <a:spcPct val="200000"/>
              </a:lnSpc>
            </a:pPr>
            <a:r>
              <a:rPr lang="tr-TR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tr-T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is İSMEK?</a:t>
            </a:r>
          </a:p>
        </p:txBody>
      </p:sp>
      <p:graphicFrame>
        <p:nvGraphicFramePr>
          <p:cNvPr id="19459" name="Grafik 3"/>
          <p:cNvGraphicFramePr>
            <a:graphicFrameLocks/>
          </p:cNvGraphicFramePr>
          <p:nvPr/>
        </p:nvGraphicFramePr>
        <p:xfrm>
          <a:off x="539750" y="1628775"/>
          <a:ext cx="8120063" cy="401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r:id="rId5" imgW="8114479" imgH="4017612" progId="Excel.Sheet.8">
                  <p:embed/>
                </p:oleObj>
              </mc:Choice>
              <mc:Fallback>
                <p:oleObj r:id="rId5" imgW="8114479" imgH="4017612" progId="Excel.Sheet.8">
                  <p:embed/>
                  <p:pic>
                    <p:nvPicPr>
                      <p:cNvPr id="0" name="Grafik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628775"/>
                        <a:ext cx="8120063" cy="4014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ikdörtgen 28"/>
          <p:cNvSpPr/>
          <p:nvPr/>
        </p:nvSpPr>
        <p:spPr>
          <a:xfrm>
            <a:off x="1331913" y="2133600"/>
            <a:ext cx="5437187" cy="503238"/>
          </a:xfrm>
          <a:prstGeom prst="rect">
            <a:avLst/>
          </a:prstGeom>
        </p:spPr>
        <p:txBody>
          <a:bodyPr lIns="91424" tIns="45712" rIns="91424" bIns="45712"/>
          <a:lstStyle/>
          <a:p>
            <a:pPr defTabSz="91182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 err="1">
                <a:latin typeface="Calibri" pitchFamily="34" charset="0"/>
              </a:rPr>
              <a:t>Currently</a:t>
            </a:r>
            <a:r>
              <a:rPr lang="tr-TR" sz="2200" dirty="0">
                <a:latin typeface="Calibri" pitchFamily="34" charset="0"/>
              </a:rPr>
              <a:t> </a:t>
            </a:r>
            <a:r>
              <a:rPr lang="tr-TR" sz="2200" dirty="0" err="1">
                <a:latin typeface="Calibri" pitchFamily="34" charset="0"/>
              </a:rPr>
              <a:t>there</a:t>
            </a:r>
            <a:r>
              <a:rPr lang="tr-TR" sz="2200" dirty="0">
                <a:latin typeface="Calibri" pitchFamily="34" charset="0"/>
              </a:rPr>
              <a:t> </a:t>
            </a:r>
            <a:r>
              <a:rPr lang="tr-TR" sz="2200" dirty="0" err="1">
                <a:latin typeface="Calibri" pitchFamily="34" charset="0"/>
              </a:rPr>
              <a:t>are</a:t>
            </a:r>
            <a:r>
              <a:rPr lang="tr-TR" sz="2200" dirty="0">
                <a:latin typeface="Calibri" pitchFamily="34" charset="0"/>
              </a:rPr>
              <a:t> </a:t>
            </a:r>
            <a:r>
              <a:rPr lang="tr-TR" sz="2200" b="1" dirty="0">
                <a:solidFill>
                  <a:schemeClr val="accent4"/>
                </a:solidFill>
                <a:latin typeface="Calibri" pitchFamily="34" charset="0"/>
              </a:rPr>
              <a:t>250 </a:t>
            </a:r>
            <a:r>
              <a:rPr lang="tr-TR" sz="2200" b="1" dirty="0" err="1">
                <a:solidFill>
                  <a:schemeClr val="accent4"/>
                </a:solidFill>
                <a:latin typeface="Calibri" pitchFamily="34" charset="0"/>
              </a:rPr>
              <a:t>fields</a:t>
            </a:r>
            <a:r>
              <a:rPr lang="tr-TR" sz="2200" b="1" dirty="0">
                <a:solidFill>
                  <a:schemeClr val="accent4"/>
                </a:solidFill>
                <a:latin typeface="Calibri" pitchFamily="34" charset="0"/>
              </a:rPr>
              <a:t> of </a:t>
            </a:r>
            <a:r>
              <a:rPr lang="tr-TR" sz="2200" b="1" dirty="0" err="1">
                <a:solidFill>
                  <a:schemeClr val="accent4"/>
                </a:solidFill>
                <a:latin typeface="Calibri" pitchFamily="34" charset="0"/>
              </a:rPr>
              <a:t>education</a:t>
            </a:r>
            <a:endParaRPr lang="tr-TR" sz="2200" b="1" dirty="0">
              <a:latin typeface="Calibri" pitchFamily="34" charset="0"/>
            </a:endParaRPr>
          </a:p>
        </p:txBody>
      </p:sp>
      <p:sp>
        <p:nvSpPr>
          <p:cNvPr id="19463" name="8 Metin kutusu"/>
          <p:cNvSpPr txBox="1">
            <a:spLocks noChangeArrowheads="1"/>
          </p:cNvSpPr>
          <p:nvPr/>
        </p:nvSpPr>
        <p:spPr bwMode="auto">
          <a:xfrm>
            <a:off x="2143108" y="714356"/>
            <a:ext cx="45361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800" b="1" dirty="0" err="1" smtClean="0">
                <a:solidFill>
                  <a:srgbClr val="C00000"/>
                </a:solidFill>
                <a:latin typeface="+mj-lt"/>
              </a:rPr>
              <a:t>Number</a:t>
            </a:r>
            <a:r>
              <a:rPr lang="tr-TR" sz="2800" b="1" dirty="0" smtClean="0">
                <a:solidFill>
                  <a:srgbClr val="C00000"/>
                </a:solidFill>
                <a:latin typeface="+mj-lt"/>
              </a:rPr>
              <a:t> of </a:t>
            </a:r>
            <a:r>
              <a:rPr lang="tr-TR" sz="2800" b="1" dirty="0" err="1" smtClean="0">
                <a:solidFill>
                  <a:srgbClr val="C00000"/>
                </a:solidFill>
                <a:latin typeface="+mj-lt"/>
              </a:rPr>
              <a:t>Fields</a:t>
            </a:r>
            <a:r>
              <a:rPr lang="tr-TR" sz="2800" b="1" dirty="0" smtClean="0">
                <a:solidFill>
                  <a:srgbClr val="C00000"/>
                </a:solidFill>
                <a:latin typeface="+mj-lt"/>
              </a:rPr>
              <a:t> of </a:t>
            </a:r>
            <a:r>
              <a:rPr lang="tr-TR" sz="2800" b="1" dirty="0" err="1" smtClean="0">
                <a:solidFill>
                  <a:srgbClr val="C00000"/>
                </a:solidFill>
                <a:latin typeface="+mj-lt"/>
              </a:rPr>
              <a:t>Trainings</a:t>
            </a:r>
            <a:endParaRPr lang="tr-TR" sz="28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tr-TR" sz="2800" b="1" dirty="0" smtClean="0">
                <a:solidFill>
                  <a:srgbClr val="C00000"/>
                </a:solidFill>
                <a:latin typeface="+mj-lt"/>
              </a:rPr>
              <a:t>“VOC + Art”</a:t>
            </a:r>
            <a:endParaRPr lang="tr-TR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C30ED-EA0C-4F89-8729-632ADFFA228E}" type="slidenum">
              <a:rPr lang="en-US" sz="1800" b="1" smtClean="0">
                <a:solidFill>
                  <a:srgbClr val="FF0000"/>
                </a:solidFill>
              </a:rPr>
              <a:pPr>
                <a:defRPr/>
              </a:pPr>
              <a:t>9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mek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829</Words>
  <Application>Microsoft Office PowerPoint</Application>
  <PresentationFormat>Diavetítés a képernyőre (4:3 oldalarány)</PresentationFormat>
  <Paragraphs>211</Paragraphs>
  <Slides>21</Slides>
  <Notes>4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3" baseType="lpstr">
      <vt:lpstr>ismek</vt:lpstr>
      <vt:lpstr>Microsoft Excel 97-2003 munkalap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Gamze Kartal</dc:creator>
  <cp:lastModifiedBy>admin</cp:lastModifiedBy>
  <cp:revision>106</cp:revision>
  <dcterms:created xsi:type="dcterms:W3CDTF">2014-08-14T11:09:26Z</dcterms:created>
  <dcterms:modified xsi:type="dcterms:W3CDTF">2014-09-09T14:41:13Z</dcterms:modified>
</cp:coreProperties>
</file>